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comments/modernComment_115_FDADB02C.xml" ContentType="application/vnd.ms-powerpoint.comments+xml"/>
  <Override PartName="/ppt/comments/modernComment_11F_99F41277.xml" ContentType="application/vnd.ms-powerpoint.comments+xml"/>
  <Override PartName="/ppt/comments/modernComment_117_85418EE7.xml" ContentType="application/vnd.ms-powerpoint.comment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75" r:id="rId2"/>
    <p:sldId id="274" r:id="rId3"/>
    <p:sldId id="276" r:id="rId4"/>
    <p:sldId id="277" r:id="rId5"/>
    <p:sldId id="287" r:id="rId6"/>
    <p:sldId id="283" r:id="rId7"/>
    <p:sldId id="279" r:id="rId8"/>
    <p:sldId id="285" r:id="rId9"/>
    <p:sldId id="284" r:id="rId10"/>
    <p:sldId id="286" r:id="rId11"/>
    <p:sldId id="280" r:id="rId12"/>
  </p:sldIdLst>
  <p:sldSz cx="24384000" cy="13716000"/>
  <p:notesSz cx="6858000" cy="9144000"/>
  <p:embeddedFontLst>
    <p:embeddedFont>
      <p:font typeface="Helvetica Neue" panose="020B0604020202020204" charset="0"/>
      <p:regular r:id="rId14"/>
      <p:bold r:id="rId15"/>
      <p:italic r:id="rId16"/>
      <p:boldItalic r:id="rId17"/>
    </p:embeddedFont>
    <p:embeddedFont>
      <p:font typeface="Helvetica Neue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0" roundtripDataSignature="AMtx7mgqL/n1T9K452Ytu6550RsR9P9eP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1DE883D-BB6C-BF7D-96C3-6AC8F530C81C}" name="GABRIEL ALEJANDRO FLORIT POLANCO" initials="GP" userId="S::ga.florit@duocuc.cl::1fbcc8cb-d2e7-4184-abd0-9c724f62ac5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E5EC2C-A220-8EAC-EAFE-9042D85AAFA5}" v="4" dt="2024-10-09T18:07:54.332"/>
    <p1510:client id="{CC82F118-315F-9D36-4227-9F7FCB73EA9B}" v="409" dt="2024-10-08T00:03:11.085"/>
    <p1510:client id="{17002289-4F54-BDC7-EFCF-AE1E37DEF64C}" v="74" dt="2024-10-09T03:05:20.393"/>
    <p1510:client id="{44B159AE-13C1-DC7D-D8D6-8EC6A0F37E34}" v="6" dt="2024-10-07T21:42:17.623"/>
    <p1510:client id="{310F98AF-7E8A-A9E8-E265-005A62B20B39}" v="30" dt="2024-10-09T18:08:49.967"/>
    <p1510:client id="{9DB9B4C2-3798-BDE2-67CC-4F7E4610FF38}" v="173" dt="2024-10-07T23:43:41.563"/>
    <p1510:client id="{3EFFF455-4A24-50CC-590A-F1BB9CA812EA}" v="805" dt="2024-10-07T23:38:29.062"/>
    <p1510:client id="{75F50D4C-C12D-9CDA-AD42-4AC4B1B8836E}" v="11" dt="2024-10-09T18:10:59.771"/>
    <p1510:client id="{DC0E9611-E49E-BD2F-658D-6B8565CF574B}" v="4" dt="2024-10-09T18:05:19.108"/>
    <p1510:client id="{FDA7F937-5F15-5003-C889-03F1BB26CE3B}" v="8" dt="2024-10-09T18:12:40.2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2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42" Type="http://schemas.openxmlformats.org/officeDocument/2006/relationships/viewProps" Target="viewProps.xml"/><Relationship Id="rId47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0" Type="http://customschemas.google.com/relationships/presentationmetadata" Target="meta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ALEJANDRO FLORIT POLANCO" userId="S::ga.florit@duocuc.cl::1fbcc8cb-d2e7-4184-abd0-9c724f62ac5d" providerId="AD" clId="Web-{FDA7F937-5F15-5003-C889-03F1BB26CE3B}"/>
    <pc:docChg chg="mod sldOrd">
      <pc:chgData name="GABRIEL ALEJANDRO FLORIT POLANCO" userId="S::ga.florit@duocuc.cl::1fbcc8cb-d2e7-4184-abd0-9c724f62ac5d" providerId="AD" clId="Web-{FDA7F937-5F15-5003-C889-03F1BB26CE3B}" dt="2024-10-09T18:11:42.377" v="4"/>
      <pc:docMkLst>
        <pc:docMk/>
      </pc:docMkLst>
      <pc:sldChg chg="ord">
        <pc:chgData name="GABRIEL ALEJANDRO FLORIT POLANCO" userId="S::ga.florit@duocuc.cl::1fbcc8cb-d2e7-4184-abd0-9c724f62ac5d" providerId="AD" clId="Web-{FDA7F937-5F15-5003-C889-03F1BB26CE3B}" dt="2024-10-09T18:02:10.916" v="1"/>
        <pc:sldMkLst>
          <pc:docMk/>
          <pc:sldMk cId="758446970" sldId="274"/>
        </pc:sldMkLst>
      </pc:sldChg>
      <pc:sldChg chg="ord">
        <pc:chgData name="GABRIEL ALEJANDRO FLORIT POLANCO" userId="S::ga.florit@duocuc.cl::1fbcc8cb-d2e7-4184-abd0-9c724f62ac5d" providerId="AD" clId="Web-{FDA7F937-5F15-5003-C889-03F1BB26CE3B}" dt="2024-10-09T18:05:01.126" v="3"/>
        <pc:sldMkLst>
          <pc:docMk/>
          <pc:sldMk cId="1440544054" sldId="285"/>
        </pc:sldMkLst>
      </pc:sldChg>
    </pc:docChg>
  </pc:docChgLst>
  <pc:docChgLst>
    <pc:chgData name="DAVID . Fernández Herrera" userId="S::dav.fernandez@duocuc.cl::f2a82c52-f5f3-4dac-8c5c-f1b0adbaa823" providerId="AD" clId="Web-{44B159AE-13C1-DC7D-D8D6-8EC6A0F37E34}"/>
    <pc:docChg chg="modSld">
      <pc:chgData name="DAVID . Fernández Herrera" userId="S::dav.fernandez@duocuc.cl::f2a82c52-f5f3-4dac-8c5c-f1b0adbaa823" providerId="AD" clId="Web-{44B159AE-13C1-DC7D-D8D6-8EC6A0F37E34}" dt="2024-10-07T21:42:17.623" v="5" actId="20577"/>
      <pc:docMkLst>
        <pc:docMk/>
      </pc:docMkLst>
      <pc:sldChg chg="addSp modSp">
        <pc:chgData name="DAVID . Fernández Herrera" userId="S::dav.fernandez@duocuc.cl::f2a82c52-f5f3-4dac-8c5c-f1b0adbaa823" providerId="AD" clId="Web-{44B159AE-13C1-DC7D-D8D6-8EC6A0F37E34}" dt="2024-10-07T21:42:17.623" v="5" actId="20577"/>
        <pc:sldMkLst>
          <pc:docMk/>
          <pc:sldMk cId="4256018476" sldId="277"/>
        </pc:sldMkLst>
        <pc:spChg chg="add mod">
          <ac:chgData name="DAVID . Fernández Herrera" userId="S::dav.fernandez@duocuc.cl::f2a82c52-f5f3-4dac-8c5c-f1b0adbaa823" providerId="AD" clId="Web-{44B159AE-13C1-DC7D-D8D6-8EC6A0F37E34}" dt="2024-10-07T21:42:17.623" v="5" actId="20577"/>
          <ac:spMkLst>
            <pc:docMk/>
            <pc:sldMk cId="4256018476" sldId="277"/>
            <ac:spMk id="5" creationId="{B7E49713-C520-D380-5DE2-6C7F5032D43F}"/>
          </ac:spMkLst>
        </pc:spChg>
      </pc:sldChg>
    </pc:docChg>
  </pc:docChgLst>
  <pc:docChgLst>
    <pc:chgData name="DAVID . Fernández Herrera" userId="S::dav.fernandez@duocuc.cl::f2a82c52-f5f3-4dac-8c5c-f1b0adbaa823" providerId="AD" clId="Web-{CC82F118-315F-9D36-4227-9F7FCB73EA9B}"/>
    <pc:docChg chg="addSld delSld modSld">
      <pc:chgData name="DAVID . Fernández Herrera" userId="S::dav.fernandez@duocuc.cl::f2a82c52-f5f3-4dac-8c5c-f1b0adbaa823" providerId="AD" clId="Web-{CC82F118-315F-9D36-4227-9F7FCB73EA9B}" dt="2024-10-08T00:03:11.085" v="278"/>
      <pc:docMkLst>
        <pc:docMk/>
      </pc:docMkLst>
      <pc:sldChg chg="modSp">
        <pc:chgData name="DAVID . Fernández Herrera" userId="S::dav.fernandez@duocuc.cl::f2a82c52-f5f3-4dac-8c5c-f1b0adbaa823" providerId="AD" clId="Web-{CC82F118-315F-9D36-4227-9F7FCB73EA9B}" dt="2024-10-07T23:34:12.008" v="160" actId="14100"/>
        <pc:sldMkLst>
          <pc:docMk/>
          <pc:sldMk cId="0" sldId="264"/>
        </pc:sldMkLst>
        <pc:spChg chg="mod">
          <ac:chgData name="DAVID . Fernández Herrera" userId="S::dav.fernandez@duocuc.cl::f2a82c52-f5f3-4dac-8c5c-f1b0adbaa823" providerId="AD" clId="Web-{CC82F118-315F-9D36-4227-9F7FCB73EA9B}" dt="2024-10-07T23:34:12.008" v="160" actId="14100"/>
          <ac:spMkLst>
            <pc:docMk/>
            <pc:sldMk cId="0" sldId="264"/>
            <ac:spMk id="2" creationId="{5B731E0D-BB6C-F335-24D2-2A132CA9245F}"/>
          </ac:spMkLst>
        </pc:spChg>
      </pc:sldChg>
      <pc:sldChg chg="modSp">
        <pc:chgData name="DAVID . Fernández Herrera" userId="S::dav.fernandez@duocuc.cl::f2a82c52-f5f3-4dac-8c5c-f1b0adbaa823" providerId="AD" clId="Web-{CC82F118-315F-9D36-4227-9F7FCB73EA9B}" dt="2024-10-07T23:34:20.181" v="161" actId="14100"/>
        <pc:sldMkLst>
          <pc:docMk/>
          <pc:sldMk cId="758446970" sldId="274"/>
        </pc:sldMkLst>
        <pc:spChg chg="mod">
          <ac:chgData name="DAVID . Fernández Herrera" userId="S::dav.fernandez@duocuc.cl::f2a82c52-f5f3-4dac-8c5c-f1b0adbaa823" providerId="AD" clId="Web-{CC82F118-315F-9D36-4227-9F7FCB73EA9B}" dt="2024-10-07T23:34:20.181" v="161" actId="14100"/>
          <ac:spMkLst>
            <pc:docMk/>
            <pc:sldMk cId="758446970" sldId="274"/>
            <ac:spMk id="2" creationId="{9A3432D5-91BB-CC85-9F58-DF485D77DCB0}"/>
          </ac:spMkLst>
        </pc:spChg>
      </pc:sldChg>
      <pc:sldChg chg="addSp delSp modSp">
        <pc:chgData name="DAVID . Fernández Herrera" userId="S::dav.fernandez@duocuc.cl::f2a82c52-f5f3-4dac-8c5c-f1b0adbaa823" providerId="AD" clId="Web-{CC82F118-315F-9D36-4227-9F7FCB73EA9B}" dt="2024-10-07T23:40:34.241" v="258" actId="1076"/>
        <pc:sldMkLst>
          <pc:docMk/>
          <pc:sldMk cId="3377137088" sldId="275"/>
        </pc:sldMkLst>
        <pc:spChg chg="add mod">
          <ac:chgData name="DAVID . Fernández Herrera" userId="S::dav.fernandez@duocuc.cl::f2a82c52-f5f3-4dac-8c5c-f1b0adbaa823" providerId="AD" clId="Web-{CC82F118-315F-9D36-4227-9F7FCB73EA9B}" dt="2024-10-07T23:40:03.443" v="221" actId="20577"/>
          <ac:spMkLst>
            <pc:docMk/>
            <pc:sldMk cId="3377137088" sldId="275"/>
            <ac:spMk id="9" creationId="{DE718F54-6272-B475-FA14-63B7D3D2E172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39:35.723" v="200" actId="1076"/>
          <ac:spMkLst>
            <pc:docMk/>
            <pc:sldMk cId="3377137088" sldId="275"/>
            <ac:spMk id="11" creationId="{0924A767-70AA-79BC-5D0A-00BB170BC169}"/>
          </ac:spMkLst>
        </pc:spChg>
        <pc:spChg chg="add del mod">
          <ac:chgData name="DAVID . Fernández Herrera" userId="S::dav.fernandez@duocuc.cl::f2a82c52-f5f3-4dac-8c5c-f1b0adbaa823" providerId="AD" clId="Web-{CC82F118-315F-9D36-4227-9F7FCB73EA9B}" dt="2024-10-07T23:13:22.260" v="51"/>
          <ac:spMkLst>
            <pc:docMk/>
            <pc:sldMk cId="3377137088" sldId="275"/>
            <ac:spMk id="11" creationId="{FC57E2D2-818B-418B-451D-010BB4A66009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16:30.267" v="91" actId="14100"/>
          <ac:spMkLst>
            <pc:docMk/>
            <pc:sldMk cId="3377137088" sldId="275"/>
            <ac:spMk id="12" creationId="{8E7A5E1D-D9BC-9166-548E-CBA14BF3CBCB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16:37.861" v="92" actId="1076"/>
          <ac:spMkLst>
            <pc:docMk/>
            <pc:sldMk cId="3377137088" sldId="275"/>
            <ac:spMk id="13" creationId="{A35BBE2C-7141-626B-9C7A-7584A86131F9}"/>
          </ac:spMkLst>
        </pc:spChg>
        <pc:spChg chg="del">
          <ac:chgData name="DAVID . Fernández Herrera" userId="S::dav.fernandez@duocuc.cl::f2a82c52-f5f3-4dac-8c5c-f1b0adbaa823" providerId="AD" clId="Web-{CC82F118-315F-9D36-4227-9F7FCB73EA9B}" dt="2024-10-07T23:03:07.311" v="0"/>
          <ac:spMkLst>
            <pc:docMk/>
            <pc:sldMk cId="3377137088" sldId="275"/>
            <ac:spMk id="13" creationId="{FD137DA6-F5F6-D23D-5505-B2605E6902A8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16:59.096" v="99" actId="1076"/>
          <ac:spMkLst>
            <pc:docMk/>
            <pc:sldMk cId="3377137088" sldId="275"/>
            <ac:spMk id="14" creationId="{284254E1-3C59-DFD6-A1DE-007A17D62B83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40:16.771" v="232" actId="20577"/>
          <ac:spMkLst>
            <pc:docMk/>
            <pc:sldMk cId="3377137088" sldId="275"/>
            <ac:spMk id="15" creationId="{F61DC14E-94A2-A984-6913-4B6C94750E60}"/>
          </ac:spMkLst>
        </pc:spChg>
        <pc:spChg chg="add mod">
          <ac:chgData name="DAVID . Fernández Herrera" userId="S::dav.fernandez@duocuc.cl::f2a82c52-f5f3-4dac-8c5c-f1b0adbaa823" providerId="AD" clId="Web-{CC82F118-315F-9D36-4227-9F7FCB73EA9B}" dt="2024-10-07T23:40:34.241" v="258" actId="1076"/>
          <ac:spMkLst>
            <pc:docMk/>
            <pc:sldMk cId="3377137088" sldId="275"/>
            <ac:spMk id="16" creationId="{7BC447DD-34B0-3486-7F83-70CC73F26AE7}"/>
          </ac:spMkLst>
        </pc:spChg>
        <pc:spChg chg="del">
          <ac:chgData name="DAVID . Fernández Herrera" userId="S::dav.fernandez@duocuc.cl::f2a82c52-f5f3-4dac-8c5c-f1b0adbaa823" providerId="AD" clId="Web-{CC82F118-315F-9D36-4227-9F7FCB73EA9B}" dt="2024-10-07T23:03:08.279" v="1"/>
          <ac:spMkLst>
            <pc:docMk/>
            <pc:sldMk cId="3377137088" sldId="275"/>
            <ac:spMk id="19" creationId="{0B3754AB-D3F8-35C3-DF04-67C0460DC6E6}"/>
          </ac:spMkLst>
        </pc:spChg>
        <pc:spChg chg="del">
          <ac:chgData name="DAVID . Fernández Herrera" userId="S::dav.fernandez@duocuc.cl::f2a82c52-f5f3-4dac-8c5c-f1b0adbaa823" providerId="AD" clId="Web-{CC82F118-315F-9D36-4227-9F7FCB73EA9B}" dt="2024-10-07T23:03:08.607" v="2"/>
          <ac:spMkLst>
            <pc:docMk/>
            <pc:sldMk cId="3377137088" sldId="275"/>
            <ac:spMk id="20" creationId="{1EE3BEB0-C60B-4EFC-D7CA-D85AA2D1B39D}"/>
          </ac:spMkLst>
        </pc:spChg>
        <pc:spChg chg="del">
          <ac:chgData name="DAVID . Fernández Herrera" userId="S::dav.fernandez@duocuc.cl::f2a82c52-f5f3-4dac-8c5c-f1b0adbaa823" providerId="AD" clId="Web-{CC82F118-315F-9D36-4227-9F7FCB73EA9B}" dt="2024-10-07T23:09:53.722" v="20"/>
          <ac:spMkLst>
            <pc:docMk/>
            <pc:sldMk cId="3377137088" sldId="275"/>
            <ac:spMk id="21" creationId="{27AD9725-0334-3C46-6839-7751401006B7}"/>
          </ac:spMkLst>
        </pc:spChg>
        <pc:picChg chg="add mod">
          <ac:chgData name="DAVID . Fernández Herrera" userId="S::dav.fernandez@duocuc.cl::f2a82c52-f5f3-4dac-8c5c-f1b0adbaa823" providerId="AD" clId="Web-{CC82F118-315F-9D36-4227-9F7FCB73EA9B}" dt="2024-10-07T23:14:10.418" v="53" actId="1076"/>
          <ac:picMkLst>
            <pc:docMk/>
            <pc:sldMk cId="3377137088" sldId="275"/>
            <ac:picMk id="4" creationId="{08646F71-2F14-0A58-2D5D-C9736E60C31E}"/>
          </ac:picMkLst>
        </pc:picChg>
        <pc:picChg chg="add mod">
          <ac:chgData name="DAVID . Fernández Herrera" userId="S::dav.fernandez@duocuc.cl::f2a82c52-f5f3-4dac-8c5c-f1b0adbaa823" providerId="AD" clId="Web-{CC82F118-315F-9D36-4227-9F7FCB73EA9B}" dt="2024-10-07T23:14:15.512" v="57" actId="1076"/>
          <ac:picMkLst>
            <pc:docMk/>
            <pc:sldMk cId="3377137088" sldId="275"/>
            <ac:picMk id="5" creationId="{52C94FCF-EB2F-8E80-2383-909B61A5CA22}"/>
          </ac:picMkLst>
        </pc:picChg>
        <pc:picChg chg="add mod">
          <ac:chgData name="DAVID . Fernández Herrera" userId="S::dav.fernandez@duocuc.cl::f2a82c52-f5f3-4dac-8c5c-f1b0adbaa823" providerId="AD" clId="Web-{CC82F118-315F-9D36-4227-9F7FCB73EA9B}" dt="2024-10-07T23:14:10.497" v="55" actId="1076"/>
          <ac:picMkLst>
            <pc:docMk/>
            <pc:sldMk cId="3377137088" sldId="275"/>
            <ac:picMk id="6" creationId="{89CA916B-E43C-083D-2A90-FF19BC00CE38}"/>
          </ac:picMkLst>
        </pc:picChg>
        <pc:picChg chg="add mod">
          <ac:chgData name="DAVID . Fernández Herrera" userId="S::dav.fernandez@duocuc.cl::f2a82c52-f5f3-4dac-8c5c-f1b0adbaa823" providerId="AD" clId="Web-{CC82F118-315F-9D36-4227-9F7FCB73EA9B}" dt="2024-10-07T23:14:10.528" v="56" actId="1076"/>
          <ac:picMkLst>
            <pc:docMk/>
            <pc:sldMk cId="3377137088" sldId="275"/>
            <ac:picMk id="7" creationId="{2AF5E0A2-7322-763C-FEE5-2FE16FDDD3DA}"/>
          </ac:picMkLst>
        </pc:picChg>
      </pc:sldChg>
      <pc:sldChg chg="addSp modSp">
        <pc:chgData name="DAVID . Fernández Herrera" userId="S::dav.fernandez@duocuc.cl::f2a82c52-f5f3-4dac-8c5c-f1b0adbaa823" providerId="AD" clId="Web-{CC82F118-315F-9D36-4227-9F7FCB73EA9B}" dt="2024-10-07T23:33:09.584" v="159" actId="20577"/>
        <pc:sldMkLst>
          <pc:docMk/>
          <pc:sldMk cId="4256018476" sldId="277"/>
        </pc:sldMkLst>
        <pc:spChg chg="mod">
          <ac:chgData name="DAVID . Fernández Herrera" userId="S::dav.fernandez@duocuc.cl::f2a82c52-f5f3-4dac-8c5c-f1b0adbaa823" providerId="AD" clId="Web-{CC82F118-315F-9D36-4227-9F7FCB73EA9B}" dt="2024-10-07T23:33:09.584" v="159" actId="20577"/>
          <ac:spMkLst>
            <pc:docMk/>
            <pc:sldMk cId="4256018476" sldId="277"/>
            <ac:spMk id="5" creationId="{B7E49713-C520-D380-5DE2-6C7F5032D43F}"/>
          </ac:spMkLst>
        </pc:spChg>
        <pc:picChg chg="add mod modCrop">
          <ac:chgData name="DAVID . Fernández Herrera" userId="S::dav.fernandez@duocuc.cl::f2a82c52-f5f3-4dac-8c5c-f1b0adbaa823" providerId="AD" clId="Web-{CC82F118-315F-9D36-4227-9F7FCB73EA9B}" dt="2024-10-07T23:22:16.655" v="105"/>
          <ac:picMkLst>
            <pc:docMk/>
            <pc:sldMk cId="4256018476" sldId="277"/>
            <ac:picMk id="3" creationId="{A3A0164A-4BA0-D885-3736-D745236E3B26}"/>
          </ac:picMkLst>
        </pc:picChg>
      </pc:sldChg>
      <pc:sldChg chg="addSp delSp modSp">
        <pc:chgData name="DAVID . Fernández Herrera" userId="S::dav.fernandez@duocuc.cl::f2a82c52-f5f3-4dac-8c5c-f1b0adbaa823" providerId="AD" clId="Web-{CC82F118-315F-9D36-4227-9F7FCB73EA9B}" dt="2024-10-07T23:30:10.015" v="154" actId="1076"/>
        <pc:sldMkLst>
          <pc:docMk/>
          <pc:sldMk cId="774776476" sldId="278"/>
        </pc:sldMkLst>
        <pc:spChg chg="add mod">
          <ac:chgData name="DAVID . Fernández Herrera" userId="S::dav.fernandez@duocuc.cl::f2a82c52-f5f3-4dac-8c5c-f1b0adbaa823" providerId="AD" clId="Web-{CC82F118-315F-9D36-4227-9F7FCB73EA9B}" dt="2024-10-07T23:27:04.759" v="146" actId="20577"/>
          <ac:spMkLst>
            <pc:docMk/>
            <pc:sldMk cId="774776476" sldId="278"/>
            <ac:spMk id="5" creationId="{CDDF797C-6542-DD17-0444-0AD8C3146742}"/>
          </ac:spMkLst>
        </pc:spChg>
        <pc:picChg chg="add del mod modCrop">
          <ac:chgData name="DAVID . Fernández Herrera" userId="S::dav.fernandez@duocuc.cl::f2a82c52-f5f3-4dac-8c5c-f1b0adbaa823" providerId="AD" clId="Web-{CC82F118-315F-9D36-4227-9F7FCB73EA9B}" dt="2024-10-07T23:30:04.859" v="153"/>
          <ac:picMkLst>
            <pc:docMk/>
            <pc:sldMk cId="774776476" sldId="278"/>
            <ac:picMk id="6" creationId="{5CEB40C4-CF11-4E07-E72F-C132435A7B25}"/>
          </ac:picMkLst>
        </pc:picChg>
        <pc:picChg chg="add mod">
          <ac:chgData name="DAVID . Fernández Herrera" userId="S::dav.fernandez@duocuc.cl::f2a82c52-f5f3-4dac-8c5c-f1b0adbaa823" providerId="AD" clId="Web-{CC82F118-315F-9D36-4227-9F7FCB73EA9B}" dt="2024-10-07T23:30:10.015" v="154" actId="1076"/>
          <ac:picMkLst>
            <pc:docMk/>
            <pc:sldMk cId="774776476" sldId="278"/>
            <ac:picMk id="7" creationId="{8A51858F-C41B-347A-CFFD-8D574CB8267A}"/>
          </ac:picMkLst>
        </pc:picChg>
      </pc:sldChg>
      <pc:sldChg chg="addSp delSp modSp">
        <pc:chgData name="DAVID . Fernández Herrera" userId="S::dav.fernandez@duocuc.cl::f2a82c52-f5f3-4dac-8c5c-f1b0adbaa823" providerId="AD" clId="Web-{CC82F118-315F-9D36-4227-9F7FCB73EA9B}" dt="2024-10-07T23:59:34.390" v="271"/>
        <pc:sldMkLst>
          <pc:docMk/>
          <pc:sldMk cId="2235666151" sldId="279"/>
        </pc:sldMkLst>
        <pc:picChg chg="add del mod">
          <ac:chgData name="DAVID . Fernández Herrera" userId="S::dav.fernandez@duocuc.cl::f2a82c52-f5f3-4dac-8c5c-f1b0adbaa823" providerId="AD" clId="Web-{CC82F118-315F-9D36-4227-9F7FCB73EA9B}" dt="2024-10-07T23:59:34.390" v="271"/>
          <ac:picMkLst>
            <pc:docMk/>
            <pc:sldMk cId="2235666151" sldId="279"/>
            <ac:picMk id="3" creationId="{5F3C6BFF-2AFF-AC76-9DA4-AE46C49386D2}"/>
          </ac:picMkLst>
        </pc:picChg>
        <pc:picChg chg="mod">
          <ac:chgData name="DAVID . Fernández Herrera" userId="S::dav.fernandez@duocuc.cl::f2a82c52-f5f3-4dac-8c5c-f1b0adbaa823" providerId="AD" clId="Web-{CC82F118-315F-9D36-4227-9F7FCB73EA9B}" dt="2024-10-07T23:32:30.458" v="155" actId="14100"/>
          <ac:picMkLst>
            <pc:docMk/>
            <pc:sldMk cId="2235666151" sldId="279"/>
            <ac:picMk id="18" creationId="{3A64C50D-C859-08D0-7359-BDF8C3E3AAD9}"/>
          </ac:picMkLst>
        </pc:picChg>
      </pc:sldChg>
      <pc:sldChg chg="del">
        <pc:chgData name="DAVID . Fernández Herrera" userId="S::dav.fernandez@duocuc.cl::f2a82c52-f5f3-4dac-8c5c-f1b0adbaa823" providerId="AD" clId="Web-{CC82F118-315F-9D36-4227-9F7FCB73EA9B}" dt="2024-10-07T23:34:37.478" v="163"/>
        <pc:sldMkLst>
          <pc:docMk/>
          <pc:sldMk cId="2826856606" sldId="281"/>
        </pc:sldMkLst>
      </pc:sldChg>
      <pc:sldChg chg="new">
        <pc:chgData name="DAVID . Fernández Herrera" userId="S::dav.fernandez@duocuc.cl::f2a82c52-f5f3-4dac-8c5c-f1b0adbaa823" providerId="AD" clId="Web-{CC82F118-315F-9D36-4227-9F7FCB73EA9B}" dt="2024-10-07T23:34:34.775" v="162"/>
        <pc:sldMkLst>
          <pc:docMk/>
          <pc:sldMk cId="3374818195" sldId="281"/>
        </pc:sldMkLst>
      </pc:sldChg>
      <pc:sldChg chg="del">
        <pc:chgData name="DAVID . Fernández Herrera" userId="S::dav.fernandez@duocuc.cl::f2a82c52-f5f3-4dac-8c5c-f1b0adbaa823" providerId="AD" clId="Web-{CC82F118-315F-9D36-4227-9F7FCB73EA9B}" dt="2024-10-07T23:34:42.978" v="165"/>
        <pc:sldMkLst>
          <pc:docMk/>
          <pc:sldMk cId="3374818195" sldId="282"/>
        </pc:sldMkLst>
      </pc:sldChg>
      <pc:sldChg chg="modSp add replId">
        <pc:chgData name="DAVID . Fernández Herrera" userId="S::dav.fernandez@duocuc.cl::f2a82c52-f5f3-4dac-8c5c-f1b0adbaa823" providerId="AD" clId="Web-{CC82F118-315F-9D36-4227-9F7FCB73EA9B}" dt="2024-10-07T23:35:05.135" v="170" actId="1076"/>
        <pc:sldMkLst>
          <pc:docMk/>
          <pc:sldMk cId="1379627515" sldId="283"/>
        </pc:sldMkLst>
        <pc:spChg chg="mod">
          <ac:chgData name="DAVID . Fernández Herrera" userId="S::dav.fernandez@duocuc.cl::f2a82c52-f5f3-4dac-8c5c-f1b0adbaa823" providerId="AD" clId="Web-{CC82F118-315F-9D36-4227-9F7FCB73EA9B}" dt="2024-10-07T23:35:05.135" v="170" actId="1076"/>
          <ac:spMkLst>
            <pc:docMk/>
            <pc:sldMk cId="1379627515" sldId="283"/>
            <ac:spMk id="5" creationId="{CDDF797C-6542-DD17-0444-0AD8C3146742}"/>
          </ac:spMkLst>
        </pc:spChg>
      </pc:sldChg>
      <pc:sldChg chg="addSp delSp modSp add replId">
        <pc:chgData name="DAVID . Fernández Herrera" userId="S::dav.fernandez@duocuc.cl::f2a82c52-f5f3-4dac-8c5c-f1b0adbaa823" providerId="AD" clId="Web-{CC82F118-315F-9D36-4227-9F7FCB73EA9B}" dt="2024-10-08T00:03:08.507" v="277"/>
        <pc:sldMkLst>
          <pc:docMk/>
          <pc:sldMk cId="888311690" sldId="284"/>
        </pc:sldMkLst>
        <pc:picChg chg="add del mod">
          <ac:chgData name="DAVID . Fernández Herrera" userId="S::dav.fernandez@duocuc.cl::f2a82c52-f5f3-4dac-8c5c-f1b0adbaa823" providerId="AD" clId="Web-{CC82F118-315F-9D36-4227-9F7FCB73EA9B}" dt="2024-10-08T00:02:50.272" v="273"/>
          <ac:picMkLst>
            <pc:docMk/>
            <pc:sldMk cId="888311690" sldId="284"/>
            <ac:picMk id="3" creationId="{6FCC19A7-33DD-32BE-89BE-4F1767E7FA11}"/>
          </ac:picMkLst>
        </pc:picChg>
        <pc:picChg chg="del">
          <ac:chgData name="DAVID . Fernández Herrera" userId="S::dav.fernandez@duocuc.cl::f2a82c52-f5f3-4dac-8c5c-f1b0adbaa823" providerId="AD" clId="Web-{CC82F118-315F-9D36-4227-9F7FCB73EA9B}" dt="2024-10-07T23:43:12.199" v="259"/>
          <ac:picMkLst>
            <pc:docMk/>
            <pc:sldMk cId="888311690" sldId="284"/>
            <ac:picMk id="6" creationId="{52BC7338-6B7F-9F16-C564-F08047AFCF5F}"/>
          </ac:picMkLst>
        </pc:picChg>
        <pc:picChg chg="add">
          <ac:chgData name="DAVID . Fernández Herrera" userId="S::dav.fernandez@duocuc.cl::f2a82c52-f5f3-4dac-8c5c-f1b0adbaa823" providerId="AD" clId="Web-{CC82F118-315F-9D36-4227-9F7FCB73EA9B}" dt="2024-10-08T00:03:08.507" v="277"/>
          <ac:picMkLst>
            <pc:docMk/>
            <pc:sldMk cId="888311690" sldId="284"/>
            <ac:picMk id="7" creationId="{CDB7E405-147B-F3BC-D43E-B48607652881}"/>
          </ac:picMkLst>
        </pc:picChg>
      </pc:sldChg>
      <pc:sldChg chg="addSp delSp modSp">
        <pc:chgData name="DAVID . Fernández Herrera" userId="S::dav.fernandez@duocuc.cl::f2a82c52-f5f3-4dac-8c5c-f1b0adbaa823" providerId="AD" clId="Web-{CC82F118-315F-9D36-4227-9F7FCB73EA9B}" dt="2024-10-08T00:03:11.085" v="278"/>
        <pc:sldMkLst>
          <pc:docMk/>
          <pc:sldMk cId="1440544054" sldId="285"/>
        </pc:sldMkLst>
        <pc:picChg chg="add del mod">
          <ac:chgData name="DAVID . Fernández Herrera" userId="S::dav.fernandez@duocuc.cl::f2a82c52-f5f3-4dac-8c5c-f1b0adbaa823" providerId="AD" clId="Web-{CC82F118-315F-9D36-4227-9F7FCB73EA9B}" dt="2024-10-07T23:59:30.609" v="269"/>
          <ac:picMkLst>
            <pc:docMk/>
            <pc:sldMk cId="1440544054" sldId="285"/>
            <ac:picMk id="3" creationId="{F34CE546-20C9-549C-5FC3-791BDBF69A1C}"/>
          </ac:picMkLst>
        </pc:picChg>
        <pc:picChg chg="add">
          <ac:chgData name="DAVID . Fernández Herrera" userId="S::dav.fernandez@duocuc.cl::f2a82c52-f5f3-4dac-8c5c-f1b0adbaa823" providerId="AD" clId="Web-{CC82F118-315F-9D36-4227-9F7FCB73EA9B}" dt="2024-10-07T23:59:31.202" v="270"/>
          <ac:picMkLst>
            <pc:docMk/>
            <pc:sldMk cId="1440544054" sldId="285"/>
            <ac:picMk id="7" creationId="{02B6D6E3-D29F-8935-5C9D-F29D116FA021}"/>
          </ac:picMkLst>
        </pc:picChg>
        <pc:picChg chg="add del mod">
          <ac:chgData name="DAVID . Fernández Herrera" userId="S::dav.fernandez@duocuc.cl::f2a82c52-f5f3-4dac-8c5c-f1b0adbaa823" providerId="AD" clId="Web-{CC82F118-315F-9D36-4227-9F7FCB73EA9B}" dt="2024-10-08T00:03:11.085" v="278"/>
          <ac:picMkLst>
            <pc:docMk/>
            <pc:sldMk cId="1440544054" sldId="285"/>
            <ac:picMk id="9" creationId="{BD26D9C6-042D-3490-B062-E58E9DE22A9A}"/>
          </ac:picMkLst>
        </pc:picChg>
      </pc:sldChg>
      <pc:sldChg chg="add replId">
        <pc:chgData name="DAVID . Fernández Herrera" userId="S::dav.fernandez@duocuc.cl::f2a82c52-f5f3-4dac-8c5c-f1b0adbaa823" providerId="AD" clId="Web-{CC82F118-315F-9D36-4227-9F7FCB73EA9B}" dt="2024-10-07T23:38:26.705" v="172"/>
        <pc:sldMkLst>
          <pc:docMk/>
          <pc:sldMk cId="1594752557" sldId="285"/>
        </pc:sldMkLst>
      </pc:sldChg>
      <pc:sldChg chg="addSp delSp modSp">
        <pc:chgData name="DAVID . Fernández Herrera" userId="S::dav.fernandez@duocuc.cl::f2a82c52-f5f3-4dac-8c5c-f1b0adbaa823" providerId="AD" clId="Web-{CC82F118-315F-9D36-4227-9F7FCB73EA9B}" dt="2024-10-07T23:52:17.718" v="264" actId="14100"/>
        <pc:sldMkLst>
          <pc:docMk/>
          <pc:sldMk cId="1594752557" sldId="286"/>
        </pc:sldMkLst>
        <pc:picChg chg="add mod">
          <ac:chgData name="DAVID . Fernández Herrera" userId="S::dav.fernandez@duocuc.cl::f2a82c52-f5f3-4dac-8c5c-f1b0adbaa823" providerId="AD" clId="Web-{CC82F118-315F-9D36-4227-9F7FCB73EA9B}" dt="2024-10-07T23:52:17.718" v="264" actId="14100"/>
          <ac:picMkLst>
            <pc:docMk/>
            <pc:sldMk cId="1594752557" sldId="286"/>
            <ac:picMk id="3" creationId="{41BAB6DA-32AD-E951-8F5F-BF32B27A419A}"/>
          </ac:picMkLst>
        </pc:picChg>
        <pc:picChg chg="del">
          <ac:chgData name="DAVID . Fernández Herrera" userId="S::dav.fernandez@duocuc.cl::f2a82c52-f5f3-4dac-8c5c-f1b0adbaa823" providerId="AD" clId="Web-{CC82F118-315F-9D36-4227-9F7FCB73EA9B}" dt="2024-10-07T23:43:14.840" v="260"/>
          <ac:picMkLst>
            <pc:docMk/>
            <pc:sldMk cId="1594752557" sldId="286"/>
            <ac:picMk id="6" creationId="{52BC7338-6B7F-9F16-C564-F08047AFCF5F}"/>
          </ac:picMkLst>
        </pc:picChg>
      </pc:sldChg>
    </pc:docChg>
  </pc:docChgLst>
  <pc:docChgLst>
    <pc:chgData name="JOSE MANUEL BARBOZA SEGOVIA" userId="S::jo.barboza@duocuc.cl::91479b50-2e2d-4857-abc5-15b760909f34" providerId="AD" clId="Web-{14E5EC2C-A220-8EAC-EAFE-9042D85AAFA5}"/>
    <pc:docChg chg="modSld">
      <pc:chgData name="JOSE MANUEL BARBOZA SEGOVIA" userId="S::jo.barboza@duocuc.cl::91479b50-2e2d-4857-abc5-15b760909f34" providerId="AD" clId="Web-{14E5EC2C-A220-8EAC-EAFE-9042D85AAFA5}" dt="2024-10-09T18:07:54.332" v="3"/>
      <pc:docMkLst>
        <pc:docMk/>
      </pc:docMkLst>
      <pc:sldChg chg="modSp">
        <pc:chgData name="JOSE MANUEL BARBOZA SEGOVIA" userId="S::jo.barboza@duocuc.cl::91479b50-2e2d-4857-abc5-15b760909f34" providerId="AD" clId="Web-{14E5EC2C-A220-8EAC-EAFE-9042D85AAFA5}" dt="2024-10-09T18:07:54.332" v="3"/>
        <pc:sldMkLst>
          <pc:docMk/>
          <pc:sldMk cId="3377137088" sldId="275"/>
        </pc:sldMkLst>
        <pc:picChg chg="mod">
          <ac:chgData name="JOSE MANUEL BARBOZA SEGOVIA" userId="S::jo.barboza@duocuc.cl::91479b50-2e2d-4857-abc5-15b760909f34" providerId="AD" clId="Web-{14E5EC2C-A220-8EAC-EAFE-9042D85AAFA5}" dt="2024-10-09T18:07:54.332" v="3"/>
          <ac:picMkLst>
            <pc:docMk/>
            <pc:sldMk cId="3377137088" sldId="275"/>
            <ac:picMk id="7" creationId="{2AF5E0A2-7322-763C-FEE5-2FE16FDDD3DA}"/>
          </ac:picMkLst>
        </pc:picChg>
      </pc:sldChg>
    </pc:docChg>
  </pc:docChgLst>
  <pc:docChgLst>
    <pc:chgData name="DIEGO . ORELLANA AREVALO" userId="S::dieg.orellana@duocuc.cl::1af3df10-56a3-4773-87da-f34288d6e033" providerId="AD" clId="Web-{310F98AF-7E8A-A9E8-E265-005A62B20B39}"/>
    <pc:docChg chg="modSld">
      <pc:chgData name="DIEGO . ORELLANA AREVALO" userId="S::dieg.orellana@duocuc.cl::1af3df10-56a3-4773-87da-f34288d6e033" providerId="AD" clId="Web-{310F98AF-7E8A-A9E8-E265-005A62B20B39}" dt="2024-10-09T18:08:49.967" v="26"/>
      <pc:docMkLst>
        <pc:docMk/>
      </pc:docMkLst>
      <pc:sldChg chg="modSp">
        <pc:chgData name="DIEGO . ORELLANA AREVALO" userId="S::dieg.orellana@duocuc.cl::1af3df10-56a3-4773-87da-f34288d6e033" providerId="AD" clId="Web-{310F98AF-7E8A-A9E8-E265-005A62B20B39}" dt="2024-10-09T18:08:49.967" v="26"/>
        <pc:sldMkLst>
          <pc:docMk/>
          <pc:sldMk cId="3377137088" sldId="275"/>
        </pc:sldMkLst>
        <pc:picChg chg="mod">
          <ac:chgData name="DIEGO . ORELLANA AREVALO" userId="S::dieg.orellana@duocuc.cl::1af3df10-56a3-4773-87da-f34288d6e033" providerId="AD" clId="Web-{310F98AF-7E8A-A9E8-E265-005A62B20B39}" dt="2024-10-09T18:08:49.967" v="26"/>
          <ac:picMkLst>
            <pc:docMk/>
            <pc:sldMk cId="3377137088" sldId="275"/>
            <ac:picMk id="4" creationId="{08646F71-2F14-0A58-2D5D-C9736E60C31E}"/>
          </ac:picMkLst>
        </pc:picChg>
        <pc:picChg chg="mod">
          <ac:chgData name="DIEGO . ORELLANA AREVALO" userId="S::dieg.orellana@duocuc.cl::1af3df10-56a3-4773-87da-f34288d6e033" providerId="AD" clId="Web-{310F98AF-7E8A-A9E8-E265-005A62B20B39}" dt="2024-10-09T18:08:43.764" v="25"/>
          <ac:picMkLst>
            <pc:docMk/>
            <pc:sldMk cId="3377137088" sldId="275"/>
            <ac:picMk id="5" creationId="{52C94FCF-EB2F-8E80-2383-909B61A5CA22}"/>
          </ac:picMkLst>
        </pc:picChg>
        <pc:picChg chg="mod">
          <ac:chgData name="DIEGO . ORELLANA AREVALO" userId="S::dieg.orellana@duocuc.cl::1af3df10-56a3-4773-87da-f34288d6e033" providerId="AD" clId="Web-{310F98AF-7E8A-A9E8-E265-005A62B20B39}" dt="2024-10-09T18:08:38.342" v="24"/>
          <ac:picMkLst>
            <pc:docMk/>
            <pc:sldMk cId="3377137088" sldId="275"/>
            <ac:picMk id="6" creationId="{89CA916B-E43C-083D-2A90-FF19BC00CE38}"/>
          </ac:picMkLst>
        </pc:picChg>
        <pc:picChg chg="mod">
          <ac:chgData name="DIEGO . ORELLANA AREVALO" userId="S::dieg.orellana@duocuc.cl::1af3df10-56a3-4773-87da-f34288d6e033" providerId="AD" clId="Web-{310F98AF-7E8A-A9E8-E265-005A62B20B39}" dt="2024-10-09T18:08:26.638" v="23"/>
          <ac:picMkLst>
            <pc:docMk/>
            <pc:sldMk cId="3377137088" sldId="275"/>
            <ac:picMk id="7" creationId="{2AF5E0A2-7322-763C-FEE5-2FE16FDDD3DA}"/>
          </ac:picMkLst>
        </pc:picChg>
      </pc:sldChg>
      <pc:sldChg chg="addSp delSp modSp">
        <pc:chgData name="DIEGO . ORELLANA AREVALO" userId="S::dieg.orellana@duocuc.cl::1af3df10-56a3-4773-87da-f34288d6e033" providerId="AD" clId="Web-{310F98AF-7E8A-A9E8-E265-005A62B20B39}" dt="2024-10-09T18:07:05.073" v="22"/>
        <pc:sldMkLst>
          <pc:docMk/>
          <pc:sldMk cId="1379627515" sldId="283"/>
        </pc:sldMkLst>
        <pc:picChg chg="add del mod">
          <ac:chgData name="DIEGO . ORELLANA AREVALO" userId="S::dieg.orellana@duocuc.cl::1af3df10-56a3-4773-87da-f34288d6e033" providerId="AD" clId="Web-{310F98AF-7E8A-A9E8-E265-005A62B20B39}" dt="2024-10-09T18:07:05.073" v="22"/>
          <ac:picMkLst>
            <pc:docMk/>
            <pc:sldMk cId="1379627515" sldId="283"/>
            <ac:picMk id="6" creationId="{A9C364BE-358A-4452-7AD6-578790546E85}"/>
          </ac:picMkLst>
        </pc:picChg>
      </pc:sldChg>
      <pc:sldChg chg="addSp delSp modSp">
        <pc:chgData name="DIEGO . ORELLANA AREVALO" userId="S::dieg.orellana@duocuc.cl::1af3df10-56a3-4773-87da-f34288d6e033" providerId="AD" clId="Web-{310F98AF-7E8A-A9E8-E265-005A62B20B39}" dt="2024-10-09T17:55:04.406" v="17"/>
        <pc:sldMkLst>
          <pc:docMk/>
          <pc:sldMk cId="888311690" sldId="284"/>
        </pc:sldMkLst>
        <pc:picChg chg="add del">
          <ac:chgData name="DIEGO . ORELLANA AREVALO" userId="S::dieg.orellana@duocuc.cl::1af3df10-56a3-4773-87da-f34288d6e033" providerId="AD" clId="Web-{310F98AF-7E8A-A9E8-E265-005A62B20B39}" dt="2024-10-09T17:55:01.172" v="15"/>
          <ac:picMkLst>
            <pc:docMk/>
            <pc:sldMk cId="888311690" sldId="284"/>
            <ac:picMk id="3" creationId="{6868E8FD-BD26-CAE2-22AD-B700478E3FA9}"/>
          </ac:picMkLst>
        </pc:picChg>
        <pc:picChg chg="add del mod">
          <ac:chgData name="DIEGO . ORELLANA AREVALO" userId="S::dieg.orellana@duocuc.cl::1af3df10-56a3-4773-87da-f34288d6e033" providerId="AD" clId="Web-{310F98AF-7E8A-A9E8-E265-005A62B20B39}" dt="2024-10-09T17:55:04.406" v="17"/>
          <ac:picMkLst>
            <pc:docMk/>
            <pc:sldMk cId="888311690" sldId="284"/>
            <ac:picMk id="5" creationId="{1DFECB61-3458-4AAB-A194-11110AEA16FF}"/>
          </ac:picMkLst>
        </pc:picChg>
        <pc:picChg chg="add del mod">
          <ac:chgData name="DIEGO . ORELLANA AREVALO" userId="S::dieg.orellana@duocuc.cl::1af3df10-56a3-4773-87da-f34288d6e033" providerId="AD" clId="Web-{310F98AF-7E8A-A9E8-E265-005A62B20B39}" dt="2024-10-09T17:54:56.562" v="11"/>
          <ac:picMkLst>
            <pc:docMk/>
            <pc:sldMk cId="888311690" sldId="284"/>
            <ac:picMk id="6" creationId="{DBD5B4F3-BCDD-2C50-098B-1D35F212B398}"/>
          </ac:picMkLst>
        </pc:picChg>
        <pc:picChg chg="add del mod">
          <ac:chgData name="DIEGO . ORELLANA AREVALO" userId="S::dieg.orellana@duocuc.cl::1af3df10-56a3-4773-87da-f34288d6e033" providerId="AD" clId="Web-{310F98AF-7E8A-A9E8-E265-005A62B20B39}" dt="2024-10-09T17:54:54.953" v="9"/>
          <ac:picMkLst>
            <pc:docMk/>
            <pc:sldMk cId="888311690" sldId="284"/>
            <ac:picMk id="7" creationId="{B2E3AA0B-34AC-3AB5-1C66-952808F8CB92}"/>
          </ac:picMkLst>
        </pc:picChg>
      </pc:sldChg>
    </pc:docChg>
  </pc:docChgLst>
  <pc:docChgLst>
    <pc:chgData name="JOSE MANUEL BARBOZA SEGOVIA" userId="S::jo.barboza@duocuc.cl::91479b50-2e2d-4857-abc5-15b760909f34" providerId="AD" clId="Web-{75F50D4C-C12D-9CDA-AD42-4AC4B1B8836E}"/>
    <pc:docChg chg="modSld">
      <pc:chgData name="JOSE MANUEL BARBOZA SEGOVIA" userId="S::jo.barboza@duocuc.cl::91479b50-2e2d-4857-abc5-15b760909f34" providerId="AD" clId="Web-{75F50D4C-C12D-9CDA-AD42-4AC4B1B8836E}" dt="2024-10-09T18:10:59.771" v="10"/>
      <pc:docMkLst>
        <pc:docMk/>
      </pc:docMkLst>
      <pc:sldChg chg="modSp">
        <pc:chgData name="JOSE MANUEL BARBOZA SEGOVIA" userId="S::jo.barboza@duocuc.cl::91479b50-2e2d-4857-abc5-15b760909f34" providerId="AD" clId="Web-{75F50D4C-C12D-9CDA-AD42-4AC4B1B8836E}" dt="2024-10-09T18:10:59.771" v="10"/>
        <pc:sldMkLst>
          <pc:docMk/>
          <pc:sldMk cId="3377137088" sldId="275"/>
        </pc:sldMkLst>
        <pc:picChg chg="mod">
          <ac:chgData name="JOSE MANUEL BARBOZA SEGOVIA" userId="S::jo.barboza@duocuc.cl::91479b50-2e2d-4857-abc5-15b760909f34" providerId="AD" clId="Web-{75F50D4C-C12D-9CDA-AD42-4AC4B1B8836E}" dt="2024-10-09T18:10:55.208" v="9"/>
          <ac:picMkLst>
            <pc:docMk/>
            <pc:sldMk cId="3377137088" sldId="275"/>
            <ac:picMk id="6" creationId="{89CA916B-E43C-083D-2A90-FF19BC00CE38}"/>
          </ac:picMkLst>
        </pc:picChg>
        <pc:picChg chg="mod">
          <ac:chgData name="JOSE MANUEL BARBOZA SEGOVIA" userId="S::jo.barboza@duocuc.cl::91479b50-2e2d-4857-abc5-15b760909f34" providerId="AD" clId="Web-{75F50D4C-C12D-9CDA-AD42-4AC4B1B8836E}" dt="2024-10-09T18:10:59.771" v="10"/>
          <ac:picMkLst>
            <pc:docMk/>
            <pc:sldMk cId="3377137088" sldId="275"/>
            <ac:picMk id="7" creationId="{2AF5E0A2-7322-763C-FEE5-2FE16FDDD3DA}"/>
          </ac:picMkLst>
        </pc:picChg>
      </pc:sldChg>
    </pc:docChg>
  </pc:docChgLst>
  <pc:docChgLst>
    <pc:chgData name="DIEGO . ORELLANA AREVALO" userId="S::dieg.orellana@duocuc.cl::1af3df10-56a3-4773-87da-f34288d6e033" providerId="AD" clId="Web-{17002289-4F54-BDC7-EFCF-AE1E37DEF64C}"/>
    <pc:docChg chg="modSld">
      <pc:chgData name="DIEGO . ORELLANA AREVALO" userId="S::dieg.orellana@duocuc.cl::1af3df10-56a3-4773-87da-f34288d6e033" providerId="AD" clId="Web-{17002289-4F54-BDC7-EFCF-AE1E37DEF64C}" dt="2024-10-09T03:05:20.393" v="67" actId="14100"/>
      <pc:docMkLst>
        <pc:docMk/>
      </pc:docMkLst>
      <pc:sldChg chg="modSp">
        <pc:chgData name="DIEGO . ORELLANA AREVALO" userId="S::dieg.orellana@duocuc.cl::1af3df10-56a3-4773-87da-f34288d6e033" providerId="AD" clId="Web-{17002289-4F54-BDC7-EFCF-AE1E37DEF64C}" dt="2024-10-09T01:19:19.540" v="2" actId="20577"/>
        <pc:sldMkLst>
          <pc:docMk/>
          <pc:sldMk cId="502897034" sldId="276"/>
        </pc:sldMkLst>
        <pc:spChg chg="mod">
          <ac:chgData name="DIEGO . ORELLANA AREVALO" userId="S::dieg.orellana@duocuc.cl::1af3df10-56a3-4773-87da-f34288d6e033" providerId="AD" clId="Web-{17002289-4F54-BDC7-EFCF-AE1E37DEF64C}" dt="2024-10-09T01:19:19.540" v="2" actId="20577"/>
          <ac:spMkLst>
            <pc:docMk/>
            <pc:sldMk cId="502897034" sldId="276"/>
            <ac:spMk id="3" creationId="{B15561DA-C94B-AA5F-C4E8-D9F709C3FB3C}"/>
          </ac:spMkLst>
        </pc:spChg>
      </pc:sldChg>
      <pc:sldChg chg="addSp delSp modSp addAnim delAnim">
        <pc:chgData name="DIEGO . ORELLANA AREVALO" userId="S::dieg.orellana@duocuc.cl::1af3df10-56a3-4773-87da-f34288d6e033" providerId="AD" clId="Web-{17002289-4F54-BDC7-EFCF-AE1E37DEF64C}" dt="2024-10-09T02:31:13.059" v="59" actId="1076"/>
        <pc:sldMkLst>
          <pc:docMk/>
          <pc:sldMk cId="2235666151" sldId="279"/>
        </pc:sldMkLst>
        <pc:picChg chg="add del mod">
          <ac:chgData name="DIEGO . ORELLANA AREVALO" userId="S::dieg.orellana@duocuc.cl::1af3df10-56a3-4773-87da-f34288d6e033" providerId="AD" clId="Web-{17002289-4F54-BDC7-EFCF-AE1E37DEF64C}" dt="2024-10-09T01:52:54.262" v="8"/>
          <ac:picMkLst>
            <pc:docMk/>
            <pc:sldMk cId="2235666151" sldId="279"/>
            <ac:picMk id="3" creationId="{3AEB308F-9FEC-5695-2232-9C269156F221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1:56:36.449" v="19"/>
          <ac:picMkLst>
            <pc:docMk/>
            <pc:sldMk cId="2235666151" sldId="279"/>
            <ac:picMk id="5" creationId="{9A6BC189-9417-3A62-5349-1631B425398B}"/>
          </ac:picMkLst>
        </pc:picChg>
        <pc:picChg chg="del mod">
          <ac:chgData name="DIEGO . ORELLANA AREVALO" userId="S::dieg.orellana@duocuc.cl::1af3df10-56a3-4773-87da-f34288d6e033" providerId="AD" clId="Web-{17002289-4F54-BDC7-EFCF-AE1E37DEF64C}" dt="2024-10-09T02:16:50.035" v="37"/>
          <ac:picMkLst>
            <pc:docMk/>
            <pc:sldMk cId="2235666151" sldId="279"/>
            <ac:picMk id="6" creationId="{52BC7338-6B7F-9F16-C564-F08047AFCF5F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1:57:19.545" v="24"/>
          <ac:picMkLst>
            <pc:docMk/>
            <pc:sldMk cId="2235666151" sldId="279"/>
            <ac:picMk id="7" creationId="{46442257-F1AE-F55A-ACBA-E9A1CB446533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2:00:19.338" v="27"/>
          <ac:picMkLst>
            <pc:docMk/>
            <pc:sldMk cId="2235666151" sldId="279"/>
            <ac:picMk id="9" creationId="{791EAD0C-DAC9-1D02-894A-A99340A21B87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2:01:57.773" v="30"/>
          <ac:picMkLst>
            <pc:docMk/>
            <pc:sldMk cId="2235666151" sldId="279"/>
            <ac:picMk id="11" creationId="{CA6329DC-0D1B-84F6-A488-5A3C05272605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2:17:01.176" v="39"/>
          <ac:picMkLst>
            <pc:docMk/>
            <pc:sldMk cId="2235666151" sldId="279"/>
            <ac:picMk id="12" creationId="{61695BEF-2E07-73EA-A1D5-42F825DA4B74}"/>
          </ac:picMkLst>
        </pc:picChg>
        <pc:picChg chg="add mod">
          <ac:chgData name="DIEGO . ORELLANA AREVALO" userId="S::dieg.orellana@duocuc.cl::1af3df10-56a3-4773-87da-f34288d6e033" providerId="AD" clId="Web-{17002289-4F54-BDC7-EFCF-AE1E37DEF64C}" dt="2024-10-09T02:31:13.059" v="59" actId="1076"/>
          <ac:picMkLst>
            <pc:docMk/>
            <pc:sldMk cId="2235666151" sldId="279"/>
            <ac:picMk id="13" creationId="{C07364D7-6B24-BD69-A1B9-5B8D08ECC91A}"/>
          </ac:picMkLst>
        </pc:picChg>
        <pc:picChg chg="add del mod">
          <ac:chgData name="DIEGO . ORELLANA AREVALO" userId="S::dieg.orellana@duocuc.cl::1af3df10-56a3-4773-87da-f34288d6e033" providerId="AD" clId="Web-{17002289-4F54-BDC7-EFCF-AE1E37DEF64C}" dt="2024-10-09T02:30:45.135" v="49"/>
          <ac:picMkLst>
            <pc:docMk/>
            <pc:sldMk cId="2235666151" sldId="279"/>
            <ac:picMk id="14" creationId="{979EA141-71F3-B0FB-E35A-1F4B78B4FA2B}"/>
          </ac:picMkLst>
        </pc:picChg>
      </pc:sldChg>
      <pc:sldChg chg="addSp delSp modSp">
        <pc:chgData name="DIEGO . ORELLANA AREVALO" userId="S::dieg.orellana@duocuc.cl::1af3df10-56a3-4773-87da-f34288d6e033" providerId="AD" clId="Web-{17002289-4F54-BDC7-EFCF-AE1E37DEF64C}" dt="2024-10-09T03:05:20.393" v="67" actId="14100"/>
        <pc:sldMkLst>
          <pc:docMk/>
          <pc:sldMk cId="888311690" sldId="284"/>
        </pc:sldMkLst>
        <pc:picChg chg="add mod">
          <ac:chgData name="DIEGO . ORELLANA AREVALO" userId="S::dieg.orellana@duocuc.cl::1af3df10-56a3-4773-87da-f34288d6e033" providerId="AD" clId="Web-{17002289-4F54-BDC7-EFCF-AE1E37DEF64C}" dt="2024-10-09T03:05:20.393" v="67" actId="14100"/>
          <ac:picMkLst>
            <pc:docMk/>
            <pc:sldMk cId="888311690" sldId="284"/>
            <ac:picMk id="3" creationId="{6868E8FD-BD26-CAE2-22AD-B700478E3FA9}"/>
          </ac:picMkLst>
        </pc:picChg>
        <pc:picChg chg="del">
          <ac:chgData name="DIEGO . ORELLANA AREVALO" userId="S::dieg.orellana@duocuc.cl::1af3df10-56a3-4773-87da-f34288d6e033" providerId="AD" clId="Web-{17002289-4F54-BDC7-EFCF-AE1E37DEF64C}" dt="2024-10-09T03:04:52.751" v="61"/>
          <ac:picMkLst>
            <pc:docMk/>
            <pc:sldMk cId="888311690" sldId="284"/>
            <ac:picMk id="7" creationId="{CDB7E405-147B-F3BC-D43E-B48607652881}"/>
          </ac:picMkLst>
        </pc:picChg>
      </pc:sldChg>
      <pc:sldChg chg="addSp delSp modSp">
        <pc:chgData name="DIEGO . ORELLANA AREVALO" userId="S::dieg.orellana@duocuc.cl::1af3df10-56a3-4773-87da-f34288d6e033" providerId="AD" clId="Web-{17002289-4F54-BDC7-EFCF-AE1E37DEF64C}" dt="2024-10-09T02:31:04.449" v="56" actId="1076"/>
        <pc:sldMkLst>
          <pc:docMk/>
          <pc:sldMk cId="1440544054" sldId="285"/>
        </pc:sldMkLst>
        <pc:picChg chg="add mod">
          <ac:chgData name="DIEGO . ORELLANA AREVALO" userId="S::dieg.orellana@duocuc.cl::1af3df10-56a3-4773-87da-f34288d6e033" providerId="AD" clId="Web-{17002289-4F54-BDC7-EFCF-AE1E37DEF64C}" dt="2024-10-09T02:31:04.449" v="56" actId="1076"/>
          <ac:picMkLst>
            <pc:docMk/>
            <pc:sldMk cId="1440544054" sldId="285"/>
            <ac:picMk id="3" creationId="{D5DA854D-4845-AA6C-8688-26B826ED8191}"/>
          </ac:picMkLst>
        </pc:picChg>
        <pc:picChg chg="del">
          <ac:chgData name="DIEGO . ORELLANA AREVALO" userId="S::dieg.orellana@duocuc.cl::1af3df10-56a3-4773-87da-f34288d6e033" providerId="AD" clId="Web-{17002289-4F54-BDC7-EFCF-AE1E37DEF64C}" dt="2024-10-09T02:30:47.448" v="50"/>
          <ac:picMkLst>
            <pc:docMk/>
            <pc:sldMk cId="1440544054" sldId="285"/>
            <ac:picMk id="7" creationId="{02B6D6E3-D29F-8935-5C9D-F29D116FA021}"/>
          </ac:picMkLst>
        </pc:picChg>
      </pc:sldChg>
      <pc:sldChg chg="modSp">
        <pc:chgData name="DIEGO . ORELLANA AREVALO" userId="S::dieg.orellana@duocuc.cl::1af3df10-56a3-4773-87da-f34288d6e033" providerId="AD" clId="Web-{17002289-4F54-BDC7-EFCF-AE1E37DEF64C}" dt="2024-10-09T01:19:09.758" v="1" actId="20577"/>
        <pc:sldMkLst>
          <pc:docMk/>
          <pc:sldMk cId="2582909559" sldId="287"/>
        </pc:sldMkLst>
        <pc:spChg chg="mod">
          <ac:chgData name="DIEGO . ORELLANA AREVALO" userId="S::dieg.orellana@duocuc.cl::1af3df10-56a3-4773-87da-f34288d6e033" providerId="AD" clId="Web-{17002289-4F54-BDC7-EFCF-AE1E37DEF64C}" dt="2024-10-09T01:19:09.758" v="1" actId="20577"/>
          <ac:spMkLst>
            <pc:docMk/>
            <pc:sldMk cId="2582909559" sldId="287"/>
            <ac:spMk id="5" creationId="{CDDF797C-6542-DD17-0444-0AD8C3146742}"/>
          </ac:spMkLst>
        </pc:spChg>
      </pc:sldChg>
    </pc:docChg>
  </pc:docChgLst>
  <pc:docChgLst>
    <pc:chgData name="JOSE MANUEL BARBOZA SEGOVIA" userId="S::jo.barboza@duocuc.cl::91479b50-2e2d-4857-abc5-15b760909f34" providerId="AD" clId="Web-{9DB9B4C2-3798-BDE2-67CC-4F7E4610FF38}"/>
    <pc:docChg chg="addSld delSld modSld">
      <pc:chgData name="JOSE MANUEL BARBOZA SEGOVIA" userId="S::jo.barboza@duocuc.cl::91479b50-2e2d-4857-abc5-15b760909f34" providerId="AD" clId="Web-{9DB9B4C2-3798-BDE2-67CC-4F7E4610FF38}" dt="2024-10-07T23:43:41.563" v="126"/>
      <pc:docMkLst>
        <pc:docMk/>
      </pc:docMkLst>
      <pc:sldChg chg="addSp delSp modSp">
        <pc:chgData name="JOSE MANUEL BARBOZA SEGOVIA" userId="S::jo.barboza@duocuc.cl::91479b50-2e2d-4857-abc5-15b760909f34" providerId="AD" clId="Web-{9DB9B4C2-3798-BDE2-67CC-4F7E4610FF38}" dt="2024-10-07T23:40:36.963" v="111" actId="20577"/>
        <pc:sldMkLst>
          <pc:docMk/>
          <pc:sldMk cId="3377137088" sldId="275"/>
        </pc:sldMkLst>
        <pc:spChg chg="add del mod">
          <ac:chgData name="JOSE MANUEL BARBOZA SEGOVIA" userId="S::jo.barboza@duocuc.cl::91479b50-2e2d-4857-abc5-15b760909f34" providerId="AD" clId="Web-{9DB9B4C2-3798-BDE2-67CC-4F7E4610FF38}" dt="2024-10-07T23:16:21.258" v="7"/>
          <ac:spMkLst>
            <pc:docMk/>
            <pc:sldMk cId="3377137088" sldId="275"/>
            <ac:spMk id="9" creationId="{03763C72-1398-A358-93ED-B84607B4FAE7}"/>
          </ac:spMkLst>
        </pc:spChg>
        <pc:spChg chg="mod">
          <ac:chgData name="JOSE MANUEL BARBOZA SEGOVIA" userId="S::jo.barboza@duocuc.cl::91479b50-2e2d-4857-abc5-15b760909f34" providerId="AD" clId="Web-{9DB9B4C2-3798-BDE2-67CC-4F7E4610FF38}" dt="2024-10-07T23:17:23.229" v="25" actId="1076"/>
          <ac:spMkLst>
            <pc:docMk/>
            <pc:sldMk cId="3377137088" sldId="275"/>
            <ac:spMk id="11" creationId="{0924A767-70AA-79BC-5D0A-00BB170BC169}"/>
          </ac:spMkLst>
        </pc:spChg>
        <pc:spChg chg="del mod">
          <ac:chgData name="JOSE MANUEL BARBOZA SEGOVIA" userId="S::jo.barboza@duocuc.cl::91479b50-2e2d-4857-abc5-15b760909f34" providerId="AD" clId="Web-{9DB9B4C2-3798-BDE2-67CC-4F7E4610FF38}" dt="2024-10-07T23:39:11.366" v="110"/>
          <ac:spMkLst>
            <pc:docMk/>
            <pc:sldMk cId="3377137088" sldId="275"/>
            <ac:spMk id="12" creationId="{8E7A5E1D-D9BC-9166-548E-CBA14BF3CBCB}"/>
          </ac:spMkLst>
        </pc:spChg>
        <pc:spChg chg="del mod">
          <ac:chgData name="JOSE MANUEL BARBOZA SEGOVIA" userId="S::jo.barboza@duocuc.cl::91479b50-2e2d-4857-abc5-15b760909f34" providerId="AD" clId="Web-{9DB9B4C2-3798-BDE2-67CC-4F7E4610FF38}" dt="2024-10-07T23:39:11.366" v="109"/>
          <ac:spMkLst>
            <pc:docMk/>
            <pc:sldMk cId="3377137088" sldId="275"/>
            <ac:spMk id="13" creationId="{A35BBE2C-7141-626B-9C7A-7584A86131F9}"/>
          </ac:spMkLst>
        </pc:spChg>
        <pc:spChg chg="del mod">
          <ac:chgData name="JOSE MANUEL BARBOZA SEGOVIA" userId="S::jo.barboza@duocuc.cl::91479b50-2e2d-4857-abc5-15b760909f34" providerId="AD" clId="Web-{9DB9B4C2-3798-BDE2-67CC-4F7E4610FF38}" dt="2024-10-07T23:39:11.366" v="108"/>
          <ac:spMkLst>
            <pc:docMk/>
            <pc:sldMk cId="3377137088" sldId="275"/>
            <ac:spMk id="14" creationId="{284254E1-3C59-DFD6-A1DE-007A17D62B83}"/>
          </ac:spMkLst>
        </pc:spChg>
        <pc:spChg chg="mod">
          <ac:chgData name="JOSE MANUEL BARBOZA SEGOVIA" userId="S::jo.barboza@duocuc.cl::91479b50-2e2d-4857-abc5-15b760909f34" providerId="AD" clId="Web-{9DB9B4C2-3798-BDE2-67CC-4F7E4610FF38}" dt="2024-10-07T23:40:36.963" v="111" actId="20577"/>
          <ac:spMkLst>
            <pc:docMk/>
            <pc:sldMk cId="3377137088" sldId="275"/>
            <ac:spMk id="15" creationId="{F61DC14E-94A2-A984-6913-4B6C94750E60}"/>
          </ac:spMkLst>
        </pc:spChg>
        <pc:picChg chg="mod">
          <ac:chgData name="JOSE MANUEL BARBOZA SEGOVIA" userId="S::jo.barboza@duocuc.cl::91479b50-2e2d-4857-abc5-15b760909f34" providerId="AD" clId="Web-{9DB9B4C2-3798-BDE2-67CC-4F7E4610FF38}" dt="2024-10-07T23:38:47.084" v="100" actId="1076"/>
          <ac:picMkLst>
            <pc:docMk/>
            <pc:sldMk cId="3377137088" sldId="275"/>
            <ac:picMk id="4" creationId="{08646F71-2F14-0A58-2D5D-C9736E60C31E}"/>
          </ac:picMkLst>
        </pc:picChg>
        <pc:picChg chg="mod">
          <ac:chgData name="JOSE MANUEL BARBOZA SEGOVIA" userId="S::jo.barboza@duocuc.cl::91479b50-2e2d-4857-abc5-15b760909f34" providerId="AD" clId="Web-{9DB9B4C2-3798-BDE2-67CC-4F7E4610FF38}" dt="2024-10-07T23:38:47.131" v="101" actId="1076"/>
          <ac:picMkLst>
            <pc:docMk/>
            <pc:sldMk cId="3377137088" sldId="275"/>
            <ac:picMk id="5" creationId="{52C94FCF-EB2F-8E80-2383-909B61A5CA22}"/>
          </ac:picMkLst>
        </pc:picChg>
        <pc:picChg chg="mod modCrop">
          <ac:chgData name="JOSE MANUEL BARBOZA SEGOVIA" userId="S::jo.barboza@duocuc.cl::91479b50-2e2d-4857-abc5-15b760909f34" providerId="AD" clId="Web-{9DB9B4C2-3798-BDE2-67CC-4F7E4610FF38}" dt="2024-10-07T23:38:47.162" v="102" actId="1076"/>
          <ac:picMkLst>
            <pc:docMk/>
            <pc:sldMk cId="3377137088" sldId="275"/>
            <ac:picMk id="6" creationId="{89CA916B-E43C-083D-2A90-FF19BC00CE38}"/>
          </ac:picMkLst>
        </pc:picChg>
        <pc:picChg chg="mod">
          <ac:chgData name="JOSE MANUEL BARBOZA SEGOVIA" userId="S::jo.barboza@duocuc.cl::91479b50-2e2d-4857-abc5-15b760909f34" providerId="AD" clId="Web-{9DB9B4C2-3798-BDE2-67CC-4F7E4610FF38}" dt="2024-10-07T23:38:47.225" v="103" actId="1076"/>
          <ac:picMkLst>
            <pc:docMk/>
            <pc:sldMk cId="3377137088" sldId="275"/>
            <ac:picMk id="7" creationId="{2AF5E0A2-7322-763C-FEE5-2FE16FDDD3DA}"/>
          </ac:picMkLst>
        </pc:picChg>
      </pc:sldChg>
      <pc:sldChg chg="modSp">
        <pc:chgData name="JOSE MANUEL BARBOZA SEGOVIA" userId="S::jo.barboza@duocuc.cl::91479b50-2e2d-4857-abc5-15b760909f34" providerId="AD" clId="Web-{9DB9B4C2-3798-BDE2-67CC-4F7E4610FF38}" dt="2024-10-07T23:36:22.454" v="91" actId="20577"/>
        <pc:sldMkLst>
          <pc:docMk/>
          <pc:sldMk cId="502897034" sldId="276"/>
        </pc:sldMkLst>
        <pc:spChg chg="mod">
          <ac:chgData name="JOSE MANUEL BARBOZA SEGOVIA" userId="S::jo.barboza@duocuc.cl::91479b50-2e2d-4857-abc5-15b760909f34" providerId="AD" clId="Web-{9DB9B4C2-3798-BDE2-67CC-4F7E4610FF38}" dt="2024-10-07T23:36:22.454" v="91" actId="20577"/>
          <ac:spMkLst>
            <pc:docMk/>
            <pc:sldMk cId="502897034" sldId="276"/>
            <ac:spMk id="3" creationId="{B15561DA-C94B-AA5F-C4E8-D9F709C3FB3C}"/>
          </ac:spMkLst>
        </pc:spChg>
      </pc:sldChg>
      <pc:sldChg chg="modSp">
        <pc:chgData name="JOSE MANUEL BARBOZA SEGOVIA" userId="S::jo.barboza@duocuc.cl::91479b50-2e2d-4857-abc5-15b760909f34" providerId="AD" clId="Web-{9DB9B4C2-3798-BDE2-67CC-4F7E4610FF38}" dt="2024-10-07T23:35:23.031" v="78" actId="20577"/>
        <pc:sldMkLst>
          <pc:docMk/>
          <pc:sldMk cId="4256018476" sldId="277"/>
        </pc:sldMkLst>
        <pc:spChg chg="mod">
          <ac:chgData name="JOSE MANUEL BARBOZA SEGOVIA" userId="S::jo.barboza@duocuc.cl::91479b50-2e2d-4857-abc5-15b760909f34" providerId="AD" clId="Web-{9DB9B4C2-3798-BDE2-67CC-4F7E4610FF38}" dt="2024-10-07T23:35:23.031" v="78" actId="20577"/>
          <ac:spMkLst>
            <pc:docMk/>
            <pc:sldMk cId="4256018476" sldId="277"/>
            <ac:spMk id="5" creationId="{B7E49713-C520-D380-5DE2-6C7F5032D43F}"/>
          </ac:spMkLst>
        </pc:spChg>
      </pc:sldChg>
      <pc:sldChg chg="addSp delSp modSp del">
        <pc:chgData name="JOSE MANUEL BARBOZA SEGOVIA" userId="S::jo.barboza@duocuc.cl::91479b50-2e2d-4857-abc5-15b760909f34" providerId="AD" clId="Web-{9DB9B4C2-3798-BDE2-67CC-4F7E4610FF38}" dt="2024-10-07T23:43:41.563" v="126"/>
        <pc:sldMkLst>
          <pc:docMk/>
          <pc:sldMk cId="774776476" sldId="278"/>
        </pc:sldMkLst>
        <pc:spChg chg="del">
          <ac:chgData name="JOSE MANUEL BARBOZA SEGOVIA" userId="S::jo.barboza@duocuc.cl::91479b50-2e2d-4857-abc5-15b760909f34" providerId="AD" clId="Web-{9DB9B4C2-3798-BDE2-67CC-4F7E4610FF38}" dt="2024-10-07T23:42:00.653" v="117"/>
          <ac:spMkLst>
            <pc:docMk/>
            <pc:sldMk cId="774776476" sldId="278"/>
            <ac:spMk id="5" creationId="{CDDF797C-6542-DD17-0444-0AD8C3146742}"/>
          </ac:spMkLst>
        </pc:spChg>
        <pc:spChg chg="add mod">
          <ac:chgData name="JOSE MANUEL BARBOZA SEGOVIA" userId="S::jo.barboza@duocuc.cl::91479b50-2e2d-4857-abc5-15b760909f34" providerId="AD" clId="Web-{9DB9B4C2-3798-BDE2-67CC-4F7E4610FF38}" dt="2024-10-07T23:43:05.014" v="124" actId="20577"/>
          <ac:spMkLst>
            <pc:docMk/>
            <pc:sldMk cId="774776476" sldId="278"/>
            <ac:spMk id="14" creationId="{334DA47B-832F-8167-E55E-47871B421489}"/>
          </ac:spMkLst>
        </pc:spChg>
        <pc:picChg chg="mod">
          <ac:chgData name="JOSE MANUEL BARBOZA SEGOVIA" userId="S::jo.barboza@duocuc.cl::91479b50-2e2d-4857-abc5-15b760909f34" providerId="AD" clId="Web-{9DB9B4C2-3798-BDE2-67CC-4F7E4610FF38}" dt="2024-10-07T23:41:56.075" v="116" actId="1076"/>
          <ac:picMkLst>
            <pc:docMk/>
            <pc:sldMk cId="774776476" sldId="278"/>
            <ac:picMk id="7" creationId="{8A51858F-C41B-347A-CFFD-8D574CB8267A}"/>
          </ac:picMkLst>
        </pc:picChg>
        <pc:picChg chg="add del">
          <ac:chgData name="JOSE MANUEL BARBOZA SEGOVIA" userId="S::jo.barboza@duocuc.cl::91479b50-2e2d-4857-abc5-15b760909f34" providerId="AD" clId="Web-{9DB9B4C2-3798-BDE2-67CC-4F7E4610FF38}" dt="2024-10-07T23:41:36.449" v="113"/>
          <ac:picMkLst>
            <pc:docMk/>
            <pc:sldMk cId="774776476" sldId="278"/>
            <ac:picMk id="9" creationId="{A4A79E25-DEC4-5A2E-1600-8BB21E890BC7}"/>
          </ac:picMkLst>
        </pc:picChg>
        <pc:picChg chg="add del">
          <ac:chgData name="JOSE MANUEL BARBOZA SEGOVIA" userId="S::jo.barboza@duocuc.cl::91479b50-2e2d-4857-abc5-15b760909f34" providerId="AD" clId="Web-{9DB9B4C2-3798-BDE2-67CC-4F7E4610FF38}" dt="2024-10-07T23:43:11.077" v="125"/>
          <ac:picMkLst>
            <pc:docMk/>
            <pc:sldMk cId="774776476" sldId="278"/>
            <ac:picMk id="12" creationId="{947C5E3E-F30C-FC37-8895-E78A5B2C5A7D}"/>
          </ac:picMkLst>
        </pc:picChg>
      </pc:sldChg>
      <pc:sldChg chg="addSp delSp modSp">
        <pc:chgData name="JOSE MANUEL BARBOZA SEGOVIA" userId="S::jo.barboza@duocuc.cl::91479b50-2e2d-4857-abc5-15b760909f34" providerId="AD" clId="Web-{9DB9B4C2-3798-BDE2-67CC-4F7E4610FF38}" dt="2024-10-07T23:37:42.160" v="99"/>
        <pc:sldMkLst>
          <pc:docMk/>
          <pc:sldMk cId="2235666151" sldId="279"/>
        </pc:sldMkLst>
        <pc:spChg chg="mod">
          <ac:chgData name="JOSE MANUEL BARBOZA SEGOVIA" userId="S::jo.barboza@duocuc.cl::91479b50-2e2d-4857-abc5-15b760909f34" providerId="AD" clId="Web-{9DB9B4C2-3798-BDE2-67CC-4F7E4610FF38}" dt="2024-10-07T23:31:50.133" v="54" actId="20577"/>
          <ac:spMkLst>
            <pc:docMk/>
            <pc:sldMk cId="2235666151" sldId="279"/>
            <ac:spMk id="2" creationId="{9A3432D5-91BB-CC85-9F58-DF485D77DCB0}"/>
          </ac:spMkLst>
        </pc:spChg>
        <pc:spChg chg="add del mod">
          <ac:chgData name="JOSE MANUEL BARBOZA SEGOVIA" userId="S::jo.barboza@duocuc.cl::91479b50-2e2d-4857-abc5-15b760909f34" providerId="AD" clId="Web-{9DB9B4C2-3798-BDE2-67CC-4F7E4610FF38}" dt="2024-10-07T23:19:24.358" v="29"/>
          <ac:spMkLst>
            <pc:docMk/>
            <pc:sldMk cId="2235666151" sldId="279"/>
            <ac:spMk id="3" creationId="{E00D3794-3DC4-D3D6-CD56-6E9C3AAC404C}"/>
          </ac:spMkLst>
        </pc:spChg>
        <pc:picChg chg="add del mod">
          <ac:chgData name="JOSE MANUEL BARBOZA SEGOVIA" userId="S::jo.barboza@duocuc.cl::91479b50-2e2d-4857-abc5-15b760909f34" providerId="AD" clId="Web-{9DB9B4C2-3798-BDE2-67CC-4F7E4610FF38}" dt="2024-10-07T23:26:57.389" v="33"/>
          <ac:picMkLst>
            <pc:docMk/>
            <pc:sldMk cId="2235666151" sldId="279"/>
            <ac:picMk id="5" creationId="{5C83603E-8CC4-4238-1050-042B28549F3A}"/>
          </ac:picMkLst>
        </pc:picChg>
        <pc:picChg chg="add mod">
          <ac:chgData name="JOSE MANUEL BARBOZA SEGOVIA" userId="S::jo.barboza@duocuc.cl::91479b50-2e2d-4857-abc5-15b760909f34" providerId="AD" clId="Web-{9DB9B4C2-3798-BDE2-67CC-4F7E4610FF38}" dt="2024-10-07T23:37:42.160" v="99"/>
          <ac:picMkLst>
            <pc:docMk/>
            <pc:sldMk cId="2235666151" sldId="279"/>
            <ac:picMk id="6" creationId="{52BC7338-6B7F-9F16-C564-F08047AFCF5F}"/>
          </ac:picMkLst>
        </pc:picChg>
      </pc:sldChg>
      <pc:sldChg chg="delSp modSp add del replId">
        <pc:chgData name="JOSE MANUEL BARBOZA SEGOVIA" userId="S::jo.barboza@duocuc.cl::91479b50-2e2d-4857-abc5-15b760909f34" providerId="AD" clId="Web-{9DB9B4C2-3798-BDE2-67CC-4F7E4610FF38}" dt="2024-10-07T23:30:41.834" v="51"/>
        <pc:sldMkLst>
          <pc:docMk/>
          <pc:sldMk cId="1909470294" sldId="281"/>
        </pc:sldMkLst>
        <pc:spChg chg="mod">
          <ac:chgData name="JOSE MANUEL BARBOZA SEGOVIA" userId="S::jo.barboza@duocuc.cl::91479b50-2e2d-4857-abc5-15b760909f34" providerId="AD" clId="Web-{9DB9B4C2-3798-BDE2-67CC-4F7E4610FF38}" dt="2024-10-07T23:28:37.783" v="48" actId="20577"/>
          <ac:spMkLst>
            <pc:docMk/>
            <pc:sldMk cId="1909470294" sldId="281"/>
            <ac:spMk id="2" creationId="{9A3432D5-91BB-CC85-9F58-DF485D77DCB0}"/>
          </ac:spMkLst>
        </pc:spChg>
        <pc:spChg chg="del">
          <ac:chgData name="JOSE MANUEL BARBOZA SEGOVIA" userId="S::jo.barboza@duocuc.cl::91479b50-2e2d-4857-abc5-15b760909f34" providerId="AD" clId="Web-{9DB9B4C2-3798-BDE2-67CC-4F7E4610FF38}" dt="2024-10-07T23:28:45.033" v="49"/>
          <ac:spMkLst>
            <pc:docMk/>
            <pc:sldMk cId="1909470294" sldId="281"/>
            <ac:spMk id="5" creationId="{B7E49713-C520-D380-5DE2-6C7F5032D43F}"/>
          </ac:spMkLst>
        </pc:spChg>
        <pc:picChg chg="mod">
          <ac:chgData name="JOSE MANUEL BARBOZA SEGOVIA" userId="S::jo.barboza@duocuc.cl::91479b50-2e2d-4857-abc5-15b760909f34" providerId="AD" clId="Web-{9DB9B4C2-3798-BDE2-67CC-4F7E4610FF38}" dt="2024-10-07T23:28:51.689" v="50" actId="14100"/>
          <ac:picMkLst>
            <pc:docMk/>
            <pc:sldMk cId="1909470294" sldId="281"/>
            <ac:picMk id="6" creationId="{BD05511D-CFD0-594B-1101-DB434CB2045F}"/>
          </ac:picMkLst>
        </pc:picChg>
      </pc:sldChg>
      <pc:sldChg chg="add replId">
        <pc:chgData name="JOSE MANUEL BARBOZA SEGOVIA" userId="S::jo.barboza@duocuc.cl::91479b50-2e2d-4857-abc5-15b760909f34" providerId="AD" clId="Web-{9DB9B4C2-3798-BDE2-67CC-4F7E4610FF38}" dt="2024-10-07T23:34:34.357" v="74"/>
        <pc:sldMkLst>
          <pc:docMk/>
          <pc:sldMk cId="2826856606" sldId="281"/>
        </pc:sldMkLst>
      </pc:sldChg>
      <pc:sldChg chg="modSp add del replId">
        <pc:chgData name="JOSE MANUEL BARBOZA SEGOVIA" userId="S::jo.barboza@duocuc.cl::91479b50-2e2d-4857-abc5-15b760909f34" providerId="AD" clId="Web-{9DB9B4C2-3798-BDE2-67CC-4F7E4610FF38}" dt="2024-10-07T23:34:24.779" v="73"/>
        <pc:sldMkLst>
          <pc:docMk/>
          <pc:sldMk cId="3553907623" sldId="281"/>
        </pc:sldMkLst>
        <pc:spChg chg="mod">
          <ac:chgData name="JOSE MANUEL BARBOZA SEGOVIA" userId="S::jo.barboza@duocuc.cl::91479b50-2e2d-4857-abc5-15b760909f34" providerId="AD" clId="Web-{9DB9B4C2-3798-BDE2-67CC-4F7E4610FF38}" dt="2024-10-07T23:34:09.981" v="71" actId="1076"/>
          <ac:spMkLst>
            <pc:docMk/>
            <pc:sldMk cId="3553907623" sldId="281"/>
            <ac:spMk id="5" creationId="{CDDF797C-6542-DD17-0444-0AD8C3146742}"/>
          </ac:spMkLst>
        </pc:spChg>
      </pc:sldChg>
      <pc:sldChg chg="modSp add del replId">
        <pc:chgData name="JOSE MANUEL BARBOZA SEGOVIA" userId="S::jo.barboza@duocuc.cl::91479b50-2e2d-4857-abc5-15b760909f34" providerId="AD" clId="Web-{9DB9B4C2-3798-BDE2-67CC-4F7E4610FF38}" dt="2024-10-07T23:34:24.779" v="72"/>
        <pc:sldMkLst>
          <pc:docMk/>
          <pc:sldMk cId="2965024201" sldId="282"/>
        </pc:sldMkLst>
        <pc:spChg chg="mod">
          <ac:chgData name="JOSE MANUEL BARBOZA SEGOVIA" userId="S::jo.barboza@duocuc.cl::91479b50-2e2d-4857-abc5-15b760909f34" providerId="AD" clId="Web-{9DB9B4C2-3798-BDE2-67CC-4F7E4610FF38}" dt="2024-10-07T23:34:07.169" v="70" actId="1076"/>
          <ac:spMkLst>
            <pc:docMk/>
            <pc:sldMk cId="2965024201" sldId="282"/>
            <ac:spMk id="5" creationId="{CDDF797C-6542-DD17-0444-0AD8C3146742}"/>
          </ac:spMkLst>
        </pc:spChg>
      </pc:sldChg>
      <pc:sldChg chg="add replId">
        <pc:chgData name="JOSE MANUEL BARBOZA SEGOVIA" userId="S::jo.barboza@duocuc.cl::91479b50-2e2d-4857-abc5-15b760909f34" providerId="AD" clId="Web-{9DB9B4C2-3798-BDE2-67CC-4F7E4610FF38}" dt="2024-10-07T23:41:39.809" v="114"/>
        <pc:sldMkLst>
          <pc:docMk/>
          <pc:sldMk cId="2582909559" sldId="287"/>
        </pc:sldMkLst>
      </pc:sldChg>
    </pc:docChg>
  </pc:docChgLst>
  <pc:docChgLst>
    <pc:chgData name="GABRIEL ALEJANDRO FLORIT POLANCO" userId="S::ga.florit@duocuc.cl::1fbcc8cb-d2e7-4184-abd0-9c724f62ac5d" providerId="AD" clId="Web-{3EFFF455-4A24-50CC-590A-F1BB9CA812EA}"/>
    <pc:docChg chg="addSld delSld modSld">
      <pc:chgData name="GABRIEL ALEJANDRO FLORIT POLANCO" userId="S::ga.florit@duocuc.cl::1fbcc8cb-d2e7-4184-abd0-9c724f62ac5d" providerId="AD" clId="Web-{3EFFF455-4A24-50CC-590A-F1BB9CA812EA}" dt="2024-10-07T23:38:29.062" v="427"/>
      <pc:docMkLst>
        <pc:docMk/>
      </pc:docMkLst>
      <pc:sldChg chg="addSp modSp">
        <pc:chgData name="GABRIEL ALEJANDRO FLORIT POLANCO" userId="S::ga.florit@duocuc.cl::1fbcc8cb-d2e7-4184-abd0-9c724f62ac5d" providerId="AD" clId="Web-{3EFFF455-4A24-50CC-590A-F1BB9CA812EA}" dt="2024-10-07T21:18:13.735" v="24" actId="1076"/>
        <pc:sldMkLst>
          <pc:docMk/>
          <pc:sldMk cId="758446970" sldId="274"/>
        </pc:sldMkLst>
        <pc:spChg chg="mod">
          <ac:chgData name="GABRIEL ALEJANDRO FLORIT POLANCO" userId="S::ga.florit@duocuc.cl::1fbcc8cb-d2e7-4184-abd0-9c724f62ac5d" providerId="AD" clId="Web-{3EFFF455-4A24-50CC-590A-F1BB9CA812EA}" dt="2024-10-07T21:15:37.465" v="17" actId="20577"/>
          <ac:spMkLst>
            <pc:docMk/>
            <pc:sldMk cId="758446970" sldId="274"/>
            <ac:spMk id="2" creationId="{9A3432D5-91BB-CC85-9F58-DF485D77DCB0}"/>
          </ac:spMkLst>
        </pc:spChg>
        <pc:picChg chg="add mod">
          <ac:chgData name="GABRIEL ALEJANDRO FLORIT POLANCO" userId="S::ga.florit@duocuc.cl::1fbcc8cb-d2e7-4184-abd0-9c724f62ac5d" providerId="AD" clId="Web-{3EFFF455-4A24-50CC-590A-F1BB9CA812EA}" dt="2024-10-07T21:17:36.593" v="20" actId="1076"/>
          <ac:picMkLst>
            <pc:docMk/>
            <pc:sldMk cId="758446970" sldId="274"/>
            <ac:picMk id="3" creationId="{8486367B-5C51-D493-B84C-3CC6945099B7}"/>
          </ac:picMkLst>
        </pc:picChg>
        <pc:picChg chg="add mod">
          <ac:chgData name="GABRIEL ALEJANDRO FLORIT POLANCO" userId="S::ga.florit@duocuc.cl::1fbcc8cb-d2e7-4184-abd0-9c724f62ac5d" providerId="AD" clId="Web-{3EFFF455-4A24-50CC-590A-F1BB9CA812EA}" dt="2024-10-07T21:18:13.735" v="24" actId="1076"/>
          <ac:picMkLst>
            <pc:docMk/>
            <pc:sldMk cId="758446970" sldId="274"/>
            <ac:picMk id="5" creationId="{03372DCC-00FE-B318-7CC6-CF776579900D}"/>
          </ac:picMkLst>
        </pc:picChg>
      </pc:sldChg>
      <pc:sldChg chg="delSp modSp">
        <pc:chgData name="GABRIEL ALEJANDRO FLORIT POLANCO" userId="S::ga.florit@duocuc.cl::1fbcc8cb-d2e7-4184-abd0-9c724f62ac5d" providerId="AD" clId="Web-{3EFFF455-4A24-50CC-590A-F1BB9CA812EA}" dt="2024-10-07T23:13:54.745" v="347"/>
        <pc:sldMkLst>
          <pc:docMk/>
          <pc:sldMk cId="3377137088" sldId="275"/>
        </pc:sldMkLst>
        <pc:spChg chg="del">
          <ac:chgData name="GABRIEL ALEJANDRO FLORIT POLANCO" userId="S::ga.florit@duocuc.cl::1fbcc8cb-d2e7-4184-abd0-9c724f62ac5d" providerId="AD" clId="Web-{3EFFF455-4A24-50CC-590A-F1BB9CA812EA}" dt="2024-10-07T21:19:55.488" v="25"/>
          <ac:spMkLst>
            <pc:docMk/>
            <pc:sldMk cId="3377137088" sldId="275"/>
            <ac:spMk id="23" creationId="{010CA5CB-2329-82F2-421B-FEA4FD474586}"/>
          </ac:spMkLst>
        </pc:spChg>
        <pc:picChg chg="mod">
          <ac:chgData name="GABRIEL ALEJANDRO FLORIT POLANCO" userId="S::ga.florit@duocuc.cl::1fbcc8cb-d2e7-4184-abd0-9c724f62ac5d" providerId="AD" clId="Web-{3EFFF455-4A24-50CC-590A-F1BB9CA812EA}" dt="2024-10-07T23:13:38.510" v="344"/>
          <ac:picMkLst>
            <pc:docMk/>
            <pc:sldMk cId="3377137088" sldId="275"/>
            <ac:picMk id="4" creationId="{08646F71-2F14-0A58-2D5D-C9736E60C31E}"/>
          </ac:picMkLst>
        </pc:picChg>
        <pc:picChg chg="mod">
          <ac:chgData name="GABRIEL ALEJANDRO FLORIT POLANCO" userId="S::ga.florit@duocuc.cl::1fbcc8cb-d2e7-4184-abd0-9c724f62ac5d" providerId="AD" clId="Web-{3EFFF455-4A24-50CC-590A-F1BB9CA812EA}" dt="2024-10-07T23:13:43.807" v="345"/>
          <ac:picMkLst>
            <pc:docMk/>
            <pc:sldMk cId="3377137088" sldId="275"/>
            <ac:picMk id="5" creationId="{52C94FCF-EB2F-8E80-2383-909B61A5CA22}"/>
          </ac:picMkLst>
        </pc:picChg>
        <pc:picChg chg="mod">
          <ac:chgData name="GABRIEL ALEJANDRO FLORIT POLANCO" userId="S::ga.florit@duocuc.cl::1fbcc8cb-d2e7-4184-abd0-9c724f62ac5d" providerId="AD" clId="Web-{3EFFF455-4A24-50CC-590A-F1BB9CA812EA}" dt="2024-10-07T23:13:48.901" v="346"/>
          <ac:picMkLst>
            <pc:docMk/>
            <pc:sldMk cId="3377137088" sldId="275"/>
            <ac:picMk id="6" creationId="{89CA916B-E43C-083D-2A90-FF19BC00CE38}"/>
          </ac:picMkLst>
        </pc:picChg>
        <pc:picChg chg="mod">
          <ac:chgData name="GABRIEL ALEJANDRO FLORIT POLANCO" userId="S::ga.florit@duocuc.cl::1fbcc8cb-d2e7-4184-abd0-9c724f62ac5d" providerId="AD" clId="Web-{3EFFF455-4A24-50CC-590A-F1BB9CA812EA}" dt="2024-10-07T23:13:54.745" v="347"/>
          <ac:picMkLst>
            <pc:docMk/>
            <pc:sldMk cId="3377137088" sldId="275"/>
            <ac:picMk id="7" creationId="{2AF5E0A2-7322-763C-FEE5-2FE16FDDD3DA}"/>
          </ac:picMkLst>
        </pc:picChg>
      </pc:sldChg>
      <pc:sldChg chg="addSp delSp modSp">
        <pc:chgData name="GABRIEL ALEJANDRO FLORIT POLANCO" userId="S::ga.florit@duocuc.cl::1fbcc8cb-d2e7-4184-abd0-9c724f62ac5d" providerId="AD" clId="Web-{3EFFF455-4A24-50CC-590A-F1BB9CA812EA}" dt="2024-10-07T21:28:50.784" v="343" actId="20577"/>
        <pc:sldMkLst>
          <pc:docMk/>
          <pc:sldMk cId="502897034" sldId="276"/>
        </pc:sldMkLst>
        <pc:spChg chg="mod">
          <ac:chgData name="GABRIEL ALEJANDRO FLORIT POLANCO" userId="S::ga.florit@duocuc.cl::1fbcc8cb-d2e7-4184-abd0-9c724f62ac5d" providerId="AD" clId="Web-{3EFFF455-4A24-50CC-590A-F1BB9CA812EA}" dt="2024-10-07T21:23:28.353" v="78" actId="20577"/>
          <ac:spMkLst>
            <pc:docMk/>
            <pc:sldMk cId="502897034" sldId="276"/>
            <ac:spMk id="2" creationId="{9A3432D5-91BB-CC85-9F58-DF485D77DCB0}"/>
          </ac:spMkLst>
        </pc:spChg>
        <pc:spChg chg="mod">
          <ac:chgData name="GABRIEL ALEJANDRO FLORIT POLANCO" userId="S::ga.florit@duocuc.cl::1fbcc8cb-d2e7-4184-abd0-9c724f62ac5d" providerId="AD" clId="Web-{3EFFF455-4A24-50CC-590A-F1BB9CA812EA}" dt="2024-10-07T21:28:50.784" v="343" actId="20577"/>
          <ac:spMkLst>
            <pc:docMk/>
            <pc:sldMk cId="502897034" sldId="276"/>
            <ac:spMk id="3" creationId="{B15561DA-C94B-AA5F-C4E8-D9F709C3FB3C}"/>
          </ac:spMkLst>
        </pc:spChg>
        <pc:spChg chg="del">
          <ac:chgData name="GABRIEL ALEJANDRO FLORIT POLANCO" userId="S::ga.florit@duocuc.cl::1fbcc8cb-d2e7-4184-abd0-9c724f62ac5d" providerId="AD" clId="Web-{3EFFF455-4A24-50CC-590A-F1BB9CA812EA}" dt="2024-10-07T21:22:33.023" v="34"/>
          <ac:spMkLst>
            <pc:docMk/>
            <pc:sldMk cId="502897034" sldId="276"/>
            <ac:spMk id="9" creationId="{60650D8E-7FEE-2FCE-6F39-8FBECD334F55}"/>
          </ac:spMkLst>
        </pc:spChg>
        <pc:picChg chg="add mod">
          <ac:chgData name="GABRIEL ALEJANDRO FLORIT POLANCO" userId="S::ga.florit@duocuc.cl::1fbcc8cb-d2e7-4184-abd0-9c724f62ac5d" providerId="AD" clId="Web-{3EFFF455-4A24-50CC-590A-F1BB9CA812EA}" dt="2024-10-07T21:22:04.820" v="33" actId="1076"/>
          <ac:picMkLst>
            <pc:docMk/>
            <pc:sldMk cId="502897034" sldId="276"/>
            <ac:picMk id="5" creationId="{F1A3C129-3420-394A-32A0-07743C564303}"/>
          </ac:picMkLst>
        </pc:picChg>
        <pc:picChg chg="mod">
          <ac:chgData name="GABRIEL ALEJANDRO FLORIT POLANCO" userId="S::ga.florit@duocuc.cl::1fbcc8cb-d2e7-4184-abd0-9c724f62ac5d" providerId="AD" clId="Web-{3EFFF455-4A24-50CC-590A-F1BB9CA812EA}" dt="2024-10-07T21:21:42.038" v="30" actId="1076"/>
          <ac:picMkLst>
            <pc:docMk/>
            <pc:sldMk cId="502897034" sldId="276"/>
            <ac:picMk id="7" creationId="{8B5E0972-7EB6-A814-2890-D761BD1A3B7B}"/>
          </ac:picMkLst>
        </pc:picChg>
      </pc:sldChg>
      <pc:sldChg chg="addSp delSp modSp">
        <pc:chgData name="GABRIEL ALEJANDRO FLORIT POLANCO" userId="S::ga.florit@duocuc.cl::1fbcc8cb-d2e7-4184-abd0-9c724f62ac5d" providerId="AD" clId="Web-{3EFFF455-4A24-50CC-590A-F1BB9CA812EA}" dt="2024-10-07T23:33:16.392" v="411" actId="1076"/>
        <pc:sldMkLst>
          <pc:docMk/>
          <pc:sldMk cId="4256018476" sldId="277"/>
        </pc:sldMkLst>
        <pc:spChg chg="mod">
          <ac:chgData name="GABRIEL ALEJANDRO FLORIT POLANCO" userId="S::ga.florit@duocuc.cl::1fbcc8cb-d2e7-4184-abd0-9c724f62ac5d" providerId="AD" clId="Web-{3EFFF455-4A24-50CC-590A-F1BB9CA812EA}" dt="2024-10-07T23:33:16.392" v="411" actId="1076"/>
          <ac:spMkLst>
            <pc:docMk/>
            <pc:sldMk cId="4256018476" sldId="277"/>
            <ac:spMk id="5" creationId="{B7E49713-C520-D380-5DE2-6C7F5032D43F}"/>
          </ac:spMkLst>
        </pc:spChg>
        <pc:picChg chg="del">
          <ac:chgData name="GABRIEL ALEJANDRO FLORIT POLANCO" userId="S::ga.florit@duocuc.cl::1fbcc8cb-d2e7-4184-abd0-9c724f62ac5d" providerId="AD" clId="Web-{3EFFF455-4A24-50CC-590A-F1BB9CA812EA}" dt="2024-10-07T23:22:16.338" v="403"/>
          <ac:picMkLst>
            <pc:docMk/>
            <pc:sldMk cId="4256018476" sldId="277"/>
            <ac:picMk id="3" creationId="{A3A0164A-4BA0-D885-3736-D745236E3B26}"/>
          </ac:picMkLst>
        </pc:picChg>
        <pc:picChg chg="add mod">
          <ac:chgData name="GABRIEL ALEJANDRO FLORIT POLANCO" userId="S::ga.florit@duocuc.cl::1fbcc8cb-d2e7-4184-abd0-9c724f62ac5d" providerId="AD" clId="Web-{3EFFF455-4A24-50CC-590A-F1BB9CA812EA}" dt="2024-10-07T23:22:38.339" v="407" actId="1076"/>
          <ac:picMkLst>
            <pc:docMk/>
            <pc:sldMk cId="4256018476" sldId="277"/>
            <ac:picMk id="6" creationId="{BD05511D-CFD0-594B-1101-DB434CB2045F}"/>
          </ac:picMkLst>
        </pc:picChg>
      </pc:sldChg>
      <pc:sldChg chg="modSp">
        <pc:chgData name="GABRIEL ALEJANDRO FLORIT POLANCO" userId="S::ga.florit@duocuc.cl::1fbcc8cb-d2e7-4184-abd0-9c724f62ac5d" providerId="AD" clId="Web-{3EFFF455-4A24-50CC-590A-F1BB9CA812EA}" dt="2024-10-07T23:34:58.615" v="416" actId="1076"/>
        <pc:sldMkLst>
          <pc:docMk/>
          <pc:sldMk cId="774776476" sldId="278"/>
        </pc:sldMkLst>
        <pc:spChg chg="mod">
          <ac:chgData name="GABRIEL ALEJANDRO FLORIT POLANCO" userId="S::ga.florit@duocuc.cl::1fbcc8cb-d2e7-4184-abd0-9c724f62ac5d" providerId="AD" clId="Web-{3EFFF455-4A24-50CC-590A-F1BB9CA812EA}" dt="2024-10-07T23:34:58.615" v="416" actId="1076"/>
          <ac:spMkLst>
            <pc:docMk/>
            <pc:sldMk cId="774776476" sldId="278"/>
            <ac:spMk id="5" creationId="{CDDF797C-6542-DD17-0444-0AD8C3146742}"/>
          </ac:spMkLst>
        </pc:spChg>
      </pc:sldChg>
      <pc:sldChg chg="modSp add del">
        <pc:chgData name="GABRIEL ALEJANDRO FLORIT POLANCO" userId="S::ga.florit@duocuc.cl::1fbcc8cb-d2e7-4184-abd0-9c724f62ac5d" providerId="AD" clId="Web-{3EFFF455-4A24-50CC-590A-F1BB9CA812EA}" dt="2024-10-07T23:35:56.571" v="425" actId="1076"/>
        <pc:sldMkLst>
          <pc:docMk/>
          <pc:sldMk cId="1379627515" sldId="283"/>
        </pc:sldMkLst>
        <pc:spChg chg="mod">
          <ac:chgData name="GABRIEL ALEJANDRO FLORIT POLANCO" userId="S::ga.florit@duocuc.cl::1fbcc8cb-d2e7-4184-abd0-9c724f62ac5d" providerId="AD" clId="Web-{3EFFF455-4A24-50CC-590A-F1BB9CA812EA}" dt="2024-10-07T23:35:56.571" v="425" actId="1076"/>
          <ac:spMkLst>
            <pc:docMk/>
            <pc:sldMk cId="1379627515" sldId="283"/>
            <ac:spMk id="5" creationId="{CDDF797C-6542-DD17-0444-0AD8C3146742}"/>
          </ac:spMkLst>
        </pc:spChg>
      </pc:sldChg>
      <pc:sldChg chg="delSp add replId">
        <pc:chgData name="GABRIEL ALEJANDRO FLORIT POLANCO" userId="S::ga.florit@duocuc.cl::1fbcc8cb-d2e7-4184-abd0-9c724f62ac5d" providerId="AD" clId="Web-{3EFFF455-4A24-50CC-590A-F1BB9CA812EA}" dt="2024-10-07T23:38:29.062" v="427"/>
        <pc:sldMkLst>
          <pc:docMk/>
          <pc:sldMk cId="1440544054" sldId="285"/>
        </pc:sldMkLst>
        <pc:picChg chg="del">
          <ac:chgData name="GABRIEL ALEJANDRO FLORIT POLANCO" userId="S::ga.florit@duocuc.cl::1fbcc8cb-d2e7-4184-abd0-9c724f62ac5d" providerId="AD" clId="Web-{3EFFF455-4A24-50CC-590A-F1BB9CA812EA}" dt="2024-10-07T23:38:29.062" v="427"/>
          <ac:picMkLst>
            <pc:docMk/>
            <pc:sldMk cId="1440544054" sldId="285"/>
            <ac:picMk id="6" creationId="{52BC7338-6B7F-9F16-C564-F08047AFCF5F}"/>
          </ac:picMkLst>
        </pc:picChg>
      </pc:sldChg>
    </pc:docChg>
  </pc:docChgLst>
  <pc:docChgLst>
    <pc:chgData name="DAVID . Fernández Herrera" userId="S::dav.fernandez@duocuc.cl::f2a82c52-f5f3-4dac-8c5c-f1b0adbaa823" providerId="AD" clId="Web-{DC0E9611-E49E-BD2F-658D-6B8565CF574B}"/>
    <pc:docChg chg="sldOrd">
      <pc:chgData name="DAVID . Fernández Herrera" userId="S::dav.fernandez@duocuc.cl::f2a82c52-f5f3-4dac-8c5c-f1b0adbaa823" providerId="AD" clId="Web-{DC0E9611-E49E-BD2F-658D-6B8565CF574B}" dt="2024-10-09T18:05:19.108" v="3"/>
      <pc:docMkLst>
        <pc:docMk/>
      </pc:docMkLst>
      <pc:sldChg chg="ord">
        <pc:chgData name="DAVID . Fernández Herrera" userId="S::dav.fernandez@duocuc.cl::f2a82c52-f5f3-4dac-8c5c-f1b0adbaa823" providerId="AD" clId="Web-{DC0E9611-E49E-BD2F-658D-6B8565CF574B}" dt="2024-10-09T18:02:10.682" v="1"/>
        <pc:sldMkLst>
          <pc:docMk/>
          <pc:sldMk cId="3377137088" sldId="275"/>
        </pc:sldMkLst>
      </pc:sldChg>
      <pc:sldChg chg="ord">
        <pc:chgData name="DAVID . Fernández Herrera" userId="S::dav.fernandez@duocuc.cl::f2a82c52-f5f3-4dac-8c5c-f1b0adbaa823" providerId="AD" clId="Web-{DC0E9611-E49E-BD2F-658D-6B8565CF574B}" dt="2024-10-09T18:02:10.682" v="0"/>
        <pc:sldMkLst>
          <pc:docMk/>
          <pc:sldMk cId="502897034" sldId="276"/>
        </pc:sldMkLst>
      </pc:sldChg>
      <pc:sldChg chg="ord">
        <pc:chgData name="DAVID . Fernández Herrera" userId="S::dav.fernandez@duocuc.cl::f2a82c52-f5f3-4dac-8c5c-f1b0adbaa823" providerId="AD" clId="Web-{DC0E9611-E49E-BD2F-658D-6B8565CF574B}" dt="2024-10-09T18:05:19.108" v="3"/>
        <pc:sldMkLst>
          <pc:docMk/>
          <pc:sldMk cId="888311690" sldId="284"/>
        </pc:sldMkLst>
      </pc:sldChg>
      <pc:sldChg chg="ord">
        <pc:chgData name="DAVID . Fernández Herrera" userId="S::dav.fernandez@duocuc.cl::f2a82c52-f5f3-4dac-8c5c-f1b0adbaa823" providerId="AD" clId="Web-{DC0E9611-E49E-BD2F-658D-6B8565CF574B}" dt="2024-10-09T18:05:07.498" v="2"/>
        <pc:sldMkLst>
          <pc:docMk/>
          <pc:sldMk cId="1440544054" sldId="285"/>
        </pc:sldMkLst>
      </pc:sldChg>
    </pc:docChg>
  </pc:docChgLst>
</pc:chgInfo>
</file>

<file path=ppt/comments/modernComment_115_FDADB0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C1508EB-A351-4C42-9280-6727072EF3D9}" authorId="{E1DE883D-BB6C-BF7D-96C3-6AC8F530C81C}" created="2024-10-09T18:11:42.377">
    <pc:sldMkLst xmlns:pc="http://schemas.microsoft.com/office/powerpoint/2013/main/command">
      <pc:docMk/>
      <pc:sldMk cId="4256018476" sldId="277"/>
    </pc:sldMkLst>
    <p188:txBody>
      <a:bodyPr/>
      <a:lstStyle/>
      <a:p>
        <a:r>
          <a:rPr lang="es-ES"/>
          <a:t>Aqui entr Gabriel</a:t>
        </a:r>
      </a:p>
    </p188:txBody>
  </p188:cm>
</p188:cmLst>
</file>

<file path=ppt/comments/modernComment_117_85418EE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2C1BC95-6D45-4571-BDC1-1906DF45266C}" authorId="{E1DE883D-BB6C-BF7D-96C3-6AC8F530C81C}" created="2024-10-09T18:12:40.286">
    <pc:sldMkLst xmlns:pc="http://schemas.microsoft.com/office/powerpoint/2013/main/command">
      <pc:docMk/>
      <pc:sldMk cId="2235666151" sldId="279"/>
    </pc:sldMkLst>
    <p188:txBody>
      <a:bodyPr/>
      <a:lstStyle/>
      <a:p>
        <a:r>
          <a:rPr lang="es-ES"/>
          <a:t>Aqui entra Jose</a:t>
        </a:r>
      </a:p>
    </p188:txBody>
  </p188:cm>
</p188:cmLst>
</file>

<file path=ppt/comments/modernComment_11F_99F4127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54E26CD-5813-41C8-91D7-105060918807}" authorId="{E1DE883D-BB6C-BF7D-96C3-6AC8F530C81C}" created="2024-10-09T18:12:08.128">
    <pc:sldMkLst xmlns:pc="http://schemas.microsoft.com/office/powerpoint/2013/main/command">
      <pc:docMk/>
      <pc:sldMk cId="2582909559" sldId="287"/>
    </pc:sldMkLst>
    <p188:txBody>
      <a:bodyPr/>
      <a:lstStyle/>
      <a:p>
        <a:r>
          <a:rPr lang="es-ES"/>
          <a:t>Aqui entra David</a:t>
        </a:r>
      </a:p>
    </p188:txBody>
  </p188:cm>
</p188:cmLst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jpeg>
</file>

<file path=ppt/media/image13.jpeg>
</file>

<file path=ppt/media/image14.jpeg>
</file>

<file path=ppt/media/image15.gif>
</file>

<file path=ppt/media/image16.gif>
</file>

<file path=ppt/media/image17.gif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7566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937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2882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6121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376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996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9705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0249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0887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497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10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body" idx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body" idx="2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sldNum" idx="1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cho (grande)">
  <p:cSld name="Hecho (grande)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>
            <a:spLocks noGrp="1"/>
          </p:cNvSpPr>
          <p:nvPr>
            <p:ph type="body" idx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body" idx="2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">
  <p:cSld name="Cita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>
            <a:spLocks noGrp="1"/>
          </p:cNvSpPr>
          <p:nvPr>
            <p:ph type="body" idx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otos">
  <p:cSld name="3 foto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9"/>
          <p:cNvSpPr>
            <a:spLocks noGrp="1"/>
          </p:cNvSpPr>
          <p:nvPr>
            <p:ph type="pic" idx="2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9"/>
          <p:cNvSpPr>
            <a:spLocks noGrp="1"/>
          </p:cNvSpPr>
          <p:nvPr>
            <p:ph type="pic" idx="3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29"/>
          <p:cNvSpPr>
            <a:spLocks noGrp="1"/>
          </p:cNvSpPr>
          <p:nvPr>
            <p:ph type="pic" idx="4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">
  <p:cSld name="Foto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0"/>
          <p:cNvSpPr>
            <a:spLocks noGrp="1"/>
          </p:cNvSpPr>
          <p:nvPr>
            <p:ph type="pic" idx="2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>
  <p:cSld name="En blanco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1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viñetas">
  <p:cSld name="Título y viñetas 2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2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2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foto alternativa">
  <p:cSld name="Título y foto alternativa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>
            <a:spLocks noGrp="1"/>
          </p:cNvSpPr>
          <p:nvPr>
            <p:ph type="pic" idx="2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viñetas">
  <p:cSld name="Título y viñeta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body" idx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ñetas">
  <p:cSld name="Viñeta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, viñetas y foto">
  <p:cSld name="Título, viñetas y f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>
            <a:spLocks noGrp="1"/>
          </p:cNvSpPr>
          <p:nvPr>
            <p:ph type="pic" idx="3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ción">
  <p:cSld name="Secció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3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lo título">
  <p:cSld name="Sólo título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laración">
  <p:cSld name="Declaració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6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microsoft.com/office/2007/relationships/hdphoto" Target="../media/hdphoto3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microsoft.com/office/2007/relationships/hdphoto" Target="../media/hdphoto2.wdp"/><Relationship Id="rId4" Type="http://schemas.openxmlformats.org/officeDocument/2006/relationships/image" Target="../media/image2.jpeg"/><Relationship Id="rId9" Type="http://schemas.openxmlformats.org/officeDocument/2006/relationships/image" Target="../media/image6.png"/><Relationship Id="rId1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em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8/10/relationships/comments" Target="../comments/modernComment_115_FDADB02C.xml"/><Relationship Id="rId3" Type="http://schemas.openxmlformats.org/officeDocument/2006/relationships/image" Target="../media/image1.emf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8/10/relationships/comments" Target="../comments/modernComment_11F_99F41277.xml"/><Relationship Id="rId3" Type="http://schemas.openxmlformats.org/officeDocument/2006/relationships/image" Target="../media/image1.emf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8/10/relationships/comments" Target="../comments/modernComment_117_85418EE7.xml"/><Relationship Id="rId3" Type="http://schemas.openxmlformats.org/officeDocument/2006/relationships/image" Target="../media/image1.emf"/><Relationship Id="rId7" Type="http://schemas.openxmlformats.org/officeDocument/2006/relationships/image" Target="../media/image1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319781" y="677529"/>
            <a:ext cx="160354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5000" b="1">
                <a:solidFill>
                  <a:schemeClr val="bg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EQUIPO DE TRABAJO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9163" y="9846120"/>
            <a:ext cx="5241950" cy="5241950"/>
          </a:xfrm>
          <a:prstGeom prst="rect">
            <a:avLst/>
          </a:prstGeom>
        </p:spPr>
      </p:pic>
      <p:pic>
        <p:nvPicPr>
          <p:cNvPr id="3" name="Imagen 2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21D32B2A-EE57-5523-108C-6FBACC2751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4" name="Imagen 3" descr="Un hombre con lentes y gorro&#10;&#10;Descripción generada automáticamente">
            <a:extLst>
              <a:ext uri="{FF2B5EF4-FFF2-40B4-BE49-F238E27FC236}">
                <a16:creationId xmlns:a16="http://schemas.microsoft.com/office/drawing/2014/main" id="{08646F71-2F14-0A58-2D5D-C9736E60C3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5096" y="3194522"/>
            <a:ext cx="4383457" cy="56192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n 4" descr="Un hombre con lentes y camiseta negra&#10;&#10;Descripción generada automáticamente">
            <a:extLst>
              <a:ext uri="{FF2B5EF4-FFF2-40B4-BE49-F238E27FC236}">
                <a16:creationId xmlns:a16="http://schemas.microsoft.com/office/drawing/2014/main" id="{52C94FCF-EB2F-8E80-2383-909B61A5CA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99091" y="3194820"/>
            <a:ext cx="4000500" cy="56197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 descr="Una persona sonriendo&#10;&#10;Descripción generada automáticamente">
            <a:extLst>
              <a:ext uri="{FF2B5EF4-FFF2-40B4-BE49-F238E27FC236}">
                <a16:creationId xmlns:a16="http://schemas.microsoft.com/office/drawing/2014/main" id="{89CA916B-E43C-083D-2A90-FF19BC00CE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85156" y="3199742"/>
            <a:ext cx="4319653" cy="56217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n 6" descr="Un hombre con lentes y camisa blanca&#10;&#10;Descripción generada automáticamente">
            <a:extLst>
              <a:ext uri="{FF2B5EF4-FFF2-40B4-BE49-F238E27FC236}">
                <a16:creationId xmlns:a16="http://schemas.microsoft.com/office/drawing/2014/main" id="{2AF5E0A2-7322-763C-FEE5-2FE16FDDD3D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58584" y="3199192"/>
            <a:ext cx="4318034" cy="562001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924A767-70AA-79BC-5D0A-00BB170BC169}"/>
              </a:ext>
            </a:extLst>
          </p:cNvPr>
          <p:cNvSpPr txBox="1"/>
          <p:nvPr/>
        </p:nvSpPr>
        <p:spPr>
          <a:xfrm>
            <a:off x="2370116" y="10274541"/>
            <a:ext cx="402123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Gabriel </a:t>
            </a:r>
            <a:r>
              <a:rPr lang="es-CL" sz="3500" err="1"/>
              <a:t>Florit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E718F54-6272-B475-FA14-63B7D3D2E172}"/>
              </a:ext>
            </a:extLst>
          </p:cNvPr>
          <p:cNvSpPr txBox="1"/>
          <p:nvPr/>
        </p:nvSpPr>
        <p:spPr>
          <a:xfrm>
            <a:off x="7323065" y="10275016"/>
            <a:ext cx="402123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Diego Orellana</a:t>
            </a:r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61DC14E-94A2-A984-6913-4B6C94750E60}"/>
              </a:ext>
            </a:extLst>
          </p:cNvPr>
          <p:cNvSpPr txBox="1"/>
          <p:nvPr/>
        </p:nvSpPr>
        <p:spPr>
          <a:xfrm>
            <a:off x="12151162" y="10275492"/>
            <a:ext cx="402123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José Barboza</a:t>
            </a:r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BC447DD-34B0-3486-7F83-70CC73F26AE7}"/>
              </a:ext>
            </a:extLst>
          </p:cNvPr>
          <p:cNvSpPr txBox="1"/>
          <p:nvPr/>
        </p:nvSpPr>
        <p:spPr>
          <a:xfrm>
            <a:off x="17291388" y="10275968"/>
            <a:ext cx="402123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David </a:t>
            </a:r>
            <a:r>
              <a:rPr lang="es-CL" sz="3500" err="1"/>
              <a:t>Fernandez</a:t>
            </a:r>
            <a:endParaRPr lang="es-ES" err="1"/>
          </a:p>
        </p:txBody>
      </p:sp>
    </p:spTree>
    <p:extLst>
      <p:ext uri="{BB962C8B-B14F-4D97-AF65-F5344CB8AC3E}">
        <p14:creationId xmlns:p14="http://schemas.microsoft.com/office/powerpoint/2010/main" val="3377137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L" sz="5000" b="1">
                <a:solidFill>
                  <a:srgbClr val="434343"/>
                </a:solidFill>
                <a:cs typeface="FUTURA MEDIUM"/>
              </a:rPr>
              <a:t>Imágenes de prototipo</a:t>
            </a:r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7410" y="9846120"/>
            <a:ext cx="5388086" cy="5388086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0BECB9DE-B52F-C731-653D-B326E740BB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1BAB6DA-32AD-E951-8F5F-BF32B27A41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3876" y="2164589"/>
            <a:ext cx="17966759" cy="1031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52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A4116DC-8AFC-AF5B-8667-B6B1F3BE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582474" cy="1382764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3C356EB-E1EB-0C3B-3ED4-1A019FAA0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280" y="1432888"/>
            <a:ext cx="12061440" cy="1206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54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A4116DC-8AFC-AF5B-8667-B6B1F3BE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582474" cy="1382764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3C356EB-E1EB-0C3B-3ED4-1A019FAA0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3106" y="-1060931"/>
            <a:ext cx="4976577" cy="497657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2059486" y="5926547"/>
            <a:ext cx="10973887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10000" b="1">
                <a:solidFill>
                  <a:schemeClr val="bg1"/>
                </a:solidFill>
                <a:latin typeface="FUTURA MEDIUM" panose="020B0602020204020303" pitchFamily="34" charset="-79"/>
                <a:cs typeface="FUTURA MEDIUM"/>
              </a:rPr>
              <a:t>Bot Construye++</a:t>
            </a:r>
            <a:endParaRPr lang="es-CL" sz="10000" b="1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8486367B-5C51-D493-B84C-3CC694509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87896" y="12420265"/>
            <a:ext cx="2085853" cy="100626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3372DCC-00FE-B318-7CC6-CF7765799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07537" y="12642346"/>
            <a:ext cx="570524" cy="55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4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5000" b="1">
                <a:solidFill>
                  <a:schemeClr val="bg2"/>
                </a:solidFill>
                <a:latin typeface="FUTURA MEDIUM" panose="020B0602020204020303" pitchFamily="34" charset="-79"/>
                <a:cs typeface="FUTURA MEDIUM"/>
              </a:rPr>
              <a:t>¿Como Construye++ aporta al sector de la construcción?</a:t>
            </a:r>
            <a:endParaRPr lang="es-CL" sz="5000" b="1">
              <a:solidFill>
                <a:schemeClr val="bg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9163" y="9846120"/>
            <a:ext cx="5241950" cy="524195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15561DA-C94B-AA5F-C4E8-D9F709C3FB3C}"/>
              </a:ext>
            </a:extLst>
          </p:cNvPr>
          <p:cNvSpPr txBox="1"/>
          <p:nvPr/>
        </p:nvSpPr>
        <p:spPr>
          <a:xfrm>
            <a:off x="12795551" y="4371482"/>
            <a:ext cx="9365673" cy="49398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Construye++ es un chatbot de Inteligencia Artificial desarrollado en colaboración con la Cámara Chilena de la Construcción y la constructora Bravo e Izquierdo. Su objetivo es ofrecer una solución integral para optimizar las tareas administrativas en el sector de la construcción, agilizando trámites y facilitando el acceso a información clave de manera eficiente</a:t>
            </a:r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566E7E1-546A-A72C-31B1-7F57552A8B9E}"/>
              </a:ext>
            </a:extLst>
          </p:cNvPr>
          <p:cNvSpPr/>
          <p:nvPr/>
        </p:nvSpPr>
        <p:spPr>
          <a:xfrm>
            <a:off x="11588450" y="4089191"/>
            <a:ext cx="110836" cy="53572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B5E0972-7EB6-A814-2890-D761BD1A3B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7880" y="5429279"/>
            <a:ext cx="2766469" cy="2668776"/>
          </a:xfrm>
          <a:prstGeom prst="rect">
            <a:avLst/>
          </a:prstGeom>
        </p:spPr>
      </p:pic>
      <p:pic>
        <p:nvPicPr>
          <p:cNvPr id="13" name="Imagen 12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09A1B512-35EB-7B31-E686-AC9656AC1A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F1A3C129-3420-394A-32A0-07743C5643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07470" y="5147569"/>
            <a:ext cx="6892314" cy="338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9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L" sz="5000" b="1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UTURA MEDIUM" panose="020B0602020204020303" pitchFamily="34" charset="-79"/>
                <a:cs typeface="FUTURA MEDIUM" panose="020B0602020204020303" pitchFamily="34" charset="-79"/>
                <a:sym typeface="Arial"/>
              </a:rPr>
              <a:t>DOLOR O PROBLEMÁTICA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9163" y="9846120"/>
            <a:ext cx="5241950" cy="5241950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3772DD37-BBEC-702A-900E-D6F5AA1E32B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7E49713-C520-D380-5DE2-6C7F5032D43F}"/>
              </a:ext>
            </a:extLst>
          </p:cNvPr>
          <p:cNvSpPr txBox="1"/>
          <p:nvPr/>
        </p:nvSpPr>
        <p:spPr>
          <a:xfrm>
            <a:off x="1434063" y="3834108"/>
            <a:ext cx="11155718" cy="60170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Las empresas de construcción enfrentan un reto crítico: sus trabajadores no están aprovechando los beneficios disponibles, como seguros sociales, apoyo habitacional y programas educativos. </a:t>
            </a:r>
            <a:endParaRPr lang="es-ES"/>
          </a:p>
          <a:p>
            <a:endParaRPr lang="es-CL" sz="3500"/>
          </a:p>
          <a:p>
            <a:r>
              <a:rPr lang="es-CL" sz="3500"/>
              <a:t>Esto se debe a una falta de difusión efectiva, agravada por la alta rotación de personal y las dinámicas cambiantes en los proyectos de construcción. </a:t>
            </a:r>
            <a:endParaRPr lang="es-ES"/>
          </a:p>
          <a:p>
            <a:endParaRPr lang="es-CL" sz="3500"/>
          </a:p>
          <a:p>
            <a:r>
              <a:rPr lang="es-CL" sz="3500"/>
              <a:t>Además, el perfil reservado de los empleados también limita la solicitud de ayudas.</a:t>
            </a:r>
          </a:p>
        </p:txBody>
      </p:sp>
      <p:pic>
        <p:nvPicPr>
          <p:cNvPr id="6" name="Imagen 5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D05511D-CFD0-594B-1101-DB434CB204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92597" y="4019971"/>
            <a:ext cx="10155237" cy="664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18476"/>
      </p:ext>
    </p:extLst>
  </p:cSld>
  <p:clrMapOvr>
    <a:masterClrMapping/>
  </p:clrMapOvr>
  <p:extLst>
    <p:ext uri="{6950BFC3-D8DA-4A85-94F7-54DA5524770B}">
      <p188:commentRel xmlns:p188="http://schemas.microsoft.com/office/powerpoint/2018/8/main" xmlns="" r:id="rId8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L" sz="5000" b="1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UTURA MEDIUM" panose="020B0602020204020303" pitchFamily="34" charset="-79"/>
                <a:cs typeface="FUTURA MEDIUM" panose="020B0602020204020303" pitchFamily="34" charset="-79"/>
                <a:sym typeface="Arial"/>
              </a:rPr>
              <a:t>PROPUESTA O SOLUCIÓN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9163" y="9846120"/>
            <a:ext cx="5241950" cy="5241950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5B9C4E56-DD0B-1B72-146E-784AD5B18D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DDF797C-6542-DD17-0444-0AD8C3146742}"/>
              </a:ext>
            </a:extLst>
          </p:cNvPr>
          <p:cNvSpPr txBox="1"/>
          <p:nvPr/>
        </p:nvSpPr>
        <p:spPr>
          <a:xfrm>
            <a:off x="1675309" y="4636613"/>
            <a:ext cx="13013745" cy="49398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Nuestra propuesta es la creación de un </a:t>
            </a:r>
            <a:r>
              <a:rPr lang="es-CL" sz="3500" err="1"/>
              <a:t>chatbot</a:t>
            </a:r>
            <a:r>
              <a:rPr lang="es-CL" sz="3500"/>
              <a:t> diseñado para los miembros de la Cámara Chilena de la Construcción (CChC), con el objetivo de mejorar la comunicación y la tramitación de solicitudes. Este chatbot ofrecerá tres funcionalidades clave: proporcionar información actualizada sobre los beneficios y recursos que la CChC ofrece, facilitar la realización de trámites como la actualización de datos o la solicitud de certificados, y brindar asistencia personalizada adaptada a las necesidades de cada usuario. </a:t>
            </a:r>
            <a:endParaRPr lang="es-ES"/>
          </a:p>
        </p:txBody>
      </p:sp>
      <p:pic>
        <p:nvPicPr>
          <p:cNvPr id="7" name="Imagen 6" descr="Hombre teniendo una idea | Vector Gratis">
            <a:extLst>
              <a:ext uri="{FF2B5EF4-FFF2-40B4-BE49-F238E27FC236}">
                <a16:creationId xmlns:a16="http://schemas.microsoft.com/office/drawing/2014/main" id="{8A51858F-C41B-347A-CFFD-8D574CB826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60743" y="3655233"/>
            <a:ext cx="6981172" cy="691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09559"/>
      </p:ext>
    </p:extLst>
  </p:cSld>
  <p:clrMapOvr>
    <a:masterClrMapping/>
  </p:clrMapOvr>
  <p:extLst>
    <p:ext uri="{6950BFC3-D8DA-4A85-94F7-54DA5524770B}">
      <p188:commentRel xmlns:p188="http://schemas.microsoft.com/office/powerpoint/2018/8/main" xmlns="" r:id="rId8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L" sz="5000" b="1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UTURA MEDIUM" panose="020B0602020204020303" pitchFamily="34" charset="-79"/>
                <a:cs typeface="FUTURA MEDIUM" panose="020B0602020204020303" pitchFamily="34" charset="-79"/>
                <a:sym typeface="Arial"/>
              </a:rPr>
              <a:t>PROPUESTA O SOLUCIÓN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9163" y="9846120"/>
            <a:ext cx="5241950" cy="5241950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5B9C4E56-DD0B-1B72-146E-784AD5B18D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DDF797C-6542-DD17-0444-0AD8C3146742}"/>
              </a:ext>
            </a:extLst>
          </p:cNvPr>
          <p:cNvSpPr txBox="1"/>
          <p:nvPr/>
        </p:nvSpPr>
        <p:spPr>
          <a:xfrm>
            <a:off x="1675309" y="4894092"/>
            <a:ext cx="13013745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L" sz="3500"/>
              <a:t>Además, estará completamente integrado con el </a:t>
            </a:r>
            <a:r>
              <a:rPr lang="es-CL" sz="3500" err="1"/>
              <a:t>backend</a:t>
            </a:r>
            <a:r>
              <a:rPr lang="es-CL" sz="3500"/>
              <a:t> empresarial de la organización, lo que permitirá el acceso a datos en tiempo real y aumentará la eficiencia en la resolución de consultas. Este enfoque no solo agiliza los procesos, sino que también asegura una experiencia fluida, segura y personalizada para los usuarios, disminuyendo la necesidad de intervención humana en gran medida y mejorando la relación de los miembros con la CChC.</a:t>
            </a:r>
            <a:endParaRPr lang="es-ES"/>
          </a:p>
        </p:txBody>
      </p:sp>
      <p:pic>
        <p:nvPicPr>
          <p:cNvPr id="7" name="Imagen 6" descr="Hombre teniendo una idea | Vector Gratis">
            <a:extLst>
              <a:ext uri="{FF2B5EF4-FFF2-40B4-BE49-F238E27FC236}">
                <a16:creationId xmlns:a16="http://schemas.microsoft.com/office/drawing/2014/main" id="{8A51858F-C41B-347A-CFFD-8D574CB826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60743" y="3655233"/>
            <a:ext cx="6981172" cy="691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27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L" sz="5000" b="1">
                <a:solidFill>
                  <a:srgbClr val="434343"/>
                </a:solidFill>
                <a:cs typeface="FUTURA MEDIUM"/>
              </a:rPr>
              <a:t>Imágenes de prototipo</a:t>
            </a:r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7410" y="9846120"/>
            <a:ext cx="5388086" cy="5388086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0BECB9DE-B52F-C731-653D-B326E740BB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07364D7-6B24-BD69-A1B9-5B8D08ECC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7244" y="1793306"/>
            <a:ext cx="11214100" cy="1131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66151"/>
      </p:ext>
    </p:extLst>
  </p:cSld>
  <p:clrMapOvr>
    <a:masterClrMapping/>
  </p:clrMapOvr>
  <p:extLst>
    <p:ext uri="{6950BFC3-D8DA-4A85-94F7-54DA5524770B}">
      <p188:commentRel xmlns:p188="http://schemas.microsoft.com/office/powerpoint/2018/8/main" xmlns="" r:id="rId8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L" sz="5000" b="1">
                <a:solidFill>
                  <a:srgbClr val="434343"/>
                </a:solidFill>
                <a:cs typeface="FUTURA MEDIUM"/>
              </a:rPr>
              <a:t>Imágenes de prototipo</a:t>
            </a:r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7410" y="9846120"/>
            <a:ext cx="5388086" cy="5388086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0BECB9DE-B52F-C731-653D-B326E740BB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5DA854D-4845-AA6C-8688-26B826ED81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6332" y="1814733"/>
            <a:ext cx="11362266" cy="1136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44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A3432D5-91BB-CC85-9F58-DF485D77DCB0}"/>
              </a:ext>
            </a:extLst>
          </p:cNvPr>
          <p:cNvSpPr txBox="1"/>
          <p:nvPr/>
        </p:nvSpPr>
        <p:spPr>
          <a:xfrm>
            <a:off x="1437616" y="795364"/>
            <a:ext cx="1603545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L" sz="5000" b="1">
                <a:solidFill>
                  <a:srgbClr val="434343"/>
                </a:solidFill>
                <a:cs typeface="FUTURA MEDIUM"/>
              </a:rPr>
              <a:t>Imágenes de prototipo</a:t>
            </a:r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43BC384-5930-889B-0126-9369912B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98285" y="12025744"/>
            <a:ext cx="882703" cy="8827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EBBD725-9DA4-CCEB-4D4F-11E47FDD9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17" y="795364"/>
            <a:ext cx="2758815" cy="86177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A64C50D-C859-08D0-7359-BDF8C3E3A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7410" y="9846120"/>
            <a:ext cx="5388086" cy="5388086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0BECB9DE-B52F-C731-653D-B326E740BB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154" r="-463"/>
          <a:stretch/>
        </p:blipFill>
        <p:spPr>
          <a:xfrm>
            <a:off x="-235936" y="-3682"/>
            <a:ext cx="1489800" cy="2509609"/>
          </a:xfrm>
          <a:prstGeom prst="rect">
            <a:avLst/>
          </a:prstGeom>
        </p:spPr>
      </p:pic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6868E8FD-BD26-CAE2-22AD-B700478E3F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3165" y="1856472"/>
            <a:ext cx="11407696" cy="1138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11690"/>
      </p:ext>
    </p:extLst>
  </p:cSld>
  <p:clrMapOvr>
    <a:masterClrMapping/>
  </p:clrMapOvr>
</p:sld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Microsoft Office PowerPoint</Application>
  <PresentationFormat>Personalizado</PresentationFormat>
  <Paragraphs>22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Helvetica Neue</vt:lpstr>
      <vt:lpstr>FUTURA MEDIUM</vt:lpstr>
      <vt:lpstr>Helvetica Neue Light</vt:lpstr>
      <vt:lpstr>20_BasicBlack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CETECOM</cp:lastModifiedBy>
  <cp:revision>2</cp:revision>
  <dcterms:modified xsi:type="dcterms:W3CDTF">2024-10-14T17:00:58Z</dcterms:modified>
</cp:coreProperties>
</file>

<file path=docProps/thumbnail.jpeg>
</file>